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m4a" ContentType="audio/mp4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3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2" r:id="rId2"/>
    <p:sldMasterId id="2147483674" r:id="rId3"/>
    <p:sldMasterId id="2147483677" r:id="rId4"/>
  </p:sldMasterIdLst>
  <p:notesMasterIdLst>
    <p:notesMasterId r:id="rId37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9"/>
    <p:restoredTop sz="81990"/>
  </p:normalViewPr>
  <p:slideViewPr>
    <p:cSldViewPr snapToGrid="0" snapToObjects="1">
      <p:cViewPr varScale="1">
        <p:scale>
          <a:sx n="90" d="100"/>
          <a:sy n="90" d="100"/>
        </p:scale>
        <p:origin x="240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E29462-18B5-4498-BC7A-BB73A45783CE}" type="doc">
      <dgm:prSet loTypeId="urn:microsoft.com/office/officeart/2005/8/layout/chevron2" loCatId="process" qsTypeId="urn:microsoft.com/office/officeart/2005/8/quickstyle/3D6" qsCatId="3D" csTypeId="urn:microsoft.com/office/officeart/2005/8/colors/colorful1" csCatId="colorful" phldr="1"/>
      <dgm:spPr>
        <a:scene3d>
          <a:camera prst="perspectiveRelaxedModerately" zoom="92000">
            <a:rot lat="20400000" lon="0" rev="0"/>
          </a:camera>
          <a:lightRig rig="balanced" dir="t">
            <a:rot lat="0" lon="0" rev="12700000"/>
          </a:lightRig>
        </a:scene3d>
      </dgm:spPr>
      <dgm:t>
        <a:bodyPr/>
        <a:lstStyle/>
        <a:p>
          <a:endParaRPr lang="es-ES"/>
        </a:p>
      </dgm:t>
    </dgm:pt>
    <dgm:pt modelId="{102F5CBC-B04C-43DC-8C96-E55B26CF48BF}">
      <dgm:prSet phldrT="[Texto]" custT="1"/>
      <dgm:spPr>
        <a:effectLst>
          <a:outerShdw blurRad="114300" dist="2286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CL" sz="24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Evaluación</a:t>
          </a:r>
          <a:endParaRPr lang="es-ES" sz="5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9E81D46E-A4EF-4193-9011-796671BB7340}" type="parTrans" cxnId="{766B9C59-A273-4C50-835D-FD7C8759B48F}">
      <dgm:prSet/>
      <dgm:spPr/>
      <dgm:t>
        <a:bodyPr/>
        <a:lstStyle/>
        <a:p>
          <a:endParaRPr lang="es-ES"/>
        </a:p>
      </dgm:t>
    </dgm:pt>
    <dgm:pt modelId="{D51B079D-8217-4B6C-AC9F-19F1C814D2BD}" type="sibTrans" cxnId="{766B9C59-A273-4C50-835D-FD7C8759B48F}">
      <dgm:prSet/>
      <dgm:spPr/>
      <dgm:t>
        <a:bodyPr/>
        <a:lstStyle/>
        <a:p>
          <a:endParaRPr lang="es-ES"/>
        </a:p>
      </dgm:t>
    </dgm:pt>
    <dgm:pt modelId="{6245AAB6-060A-488E-8E4F-B2DFD96144CD}">
      <dgm:prSet phldrT="[Texto]"/>
      <dgm:spPr>
        <a:effectLst>
          <a:outerShdw blurRad="114300" dist="2286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CL" dirty="0" smtClean="0"/>
            <a:t>Diagnóstico certero y precoz</a:t>
          </a:r>
          <a:endParaRPr lang="es-ES" dirty="0"/>
        </a:p>
      </dgm:t>
    </dgm:pt>
    <dgm:pt modelId="{FFF1E038-51D7-4751-A1CF-21E297135DCF}" type="parTrans" cxnId="{1DB4A02E-D8D5-4B58-B663-23A7DFFD8472}">
      <dgm:prSet/>
      <dgm:spPr/>
      <dgm:t>
        <a:bodyPr/>
        <a:lstStyle/>
        <a:p>
          <a:endParaRPr lang="es-ES"/>
        </a:p>
      </dgm:t>
    </dgm:pt>
    <dgm:pt modelId="{FAF947A3-B1FD-4068-9774-F9B5449B66CB}" type="sibTrans" cxnId="{1DB4A02E-D8D5-4B58-B663-23A7DFFD8472}">
      <dgm:prSet/>
      <dgm:spPr/>
      <dgm:t>
        <a:bodyPr/>
        <a:lstStyle/>
        <a:p>
          <a:endParaRPr lang="es-ES"/>
        </a:p>
      </dgm:t>
    </dgm:pt>
    <dgm:pt modelId="{8CD09DF1-8011-443B-8D45-6B57F1957278}">
      <dgm:prSet phldrT="[Texto]" custT="1"/>
      <dgm:spPr>
        <a:effectLst>
          <a:outerShdw blurRad="114300" dist="228600" dir="5400000" sx="95000" sy="95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gm:spPr>
      <dgm:t>
        <a:bodyPr/>
        <a:lstStyle/>
        <a:p>
          <a:r>
            <a:rPr lang="es-CL" sz="24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Derivación</a:t>
          </a:r>
          <a:endParaRPr lang="es-ES" sz="24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2F07DF9F-A3C9-4340-8647-5C17FFBCEC14}" type="parTrans" cxnId="{86D95DD2-AC84-4F4E-BBB4-A642D965BF2A}">
      <dgm:prSet/>
      <dgm:spPr/>
      <dgm:t>
        <a:bodyPr/>
        <a:lstStyle/>
        <a:p>
          <a:endParaRPr lang="es-ES"/>
        </a:p>
      </dgm:t>
    </dgm:pt>
    <dgm:pt modelId="{29535705-C9EB-44EF-912A-CC051E53E5FE}" type="sibTrans" cxnId="{86D95DD2-AC84-4F4E-BBB4-A642D965BF2A}">
      <dgm:prSet/>
      <dgm:spPr/>
      <dgm:t>
        <a:bodyPr/>
        <a:lstStyle/>
        <a:p>
          <a:endParaRPr lang="es-ES"/>
        </a:p>
      </dgm:t>
    </dgm:pt>
    <dgm:pt modelId="{D3795E26-82FC-4F82-BA43-23EB22D822BC}">
      <dgm:prSet phldrT="[Texto]"/>
      <dgm:spPr>
        <a:effectLst>
          <a:outerShdw blurRad="114300" dist="228600" dir="5400000" sx="95000" sy="95000" rotWithShape="0">
            <a:srgbClr val="000000">
              <a:alpha val="35000"/>
            </a:srgbClr>
          </a:outerShdw>
        </a:effectLst>
        <a:sp3d prstMaterial="plastic">
          <a:bevelT w="25400" h="25400"/>
          <a:bevelB w="25400" h="25400"/>
        </a:sp3d>
      </dgm:spPr>
      <dgm:t>
        <a:bodyPr/>
        <a:lstStyle/>
        <a:p>
          <a:r>
            <a:rPr lang="es-CL" dirty="0" smtClean="0"/>
            <a:t>Oportuna y proporcionada</a:t>
          </a:r>
          <a:endParaRPr lang="es-ES" dirty="0"/>
        </a:p>
      </dgm:t>
    </dgm:pt>
    <dgm:pt modelId="{3152C5F1-E68F-4DE0-8026-81EFD2B12BE6}" type="parTrans" cxnId="{A4740777-BFA8-4D98-965C-166F1F147B93}">
      <dgm:prSet/>
      <dgm:spPr/>
      <dgm:t>
        <a:bodyPr/>
        <a:lstStyle/>
        <a:p>
          <a:endParaRPr lang="es-ES"/>
        </a:p>
      </dgm:t>
    </dgm:pt>
    <dgm:pt modelId="{3591D59B-2186-43FD-9411-82168DF99406}" type="sibTrans" cxnId="{A4740777-BFA8-4D98-965C-166F1F147B93}">
      <dgm:prSet/>
      <dgm:spPr/>
      <dgm:t>
        <a:bodyPr/>
        <a:lstStyle/>
        <a:p>
          <a:endParaRPr lang="es-ES"/>
        </a:p>
      </dgm:t>
    </dgm:pt>
    <dgm:pt modelId="{205C4901-4A92-458D-941E-125028F48353}">
      <dgm:prSet phldrT="[Texto]" custT="1"/>
      <dgm:spPr>
        <a:effectLst>
          <a:outerShdw blurRad="114300" dist="228600" dir="5400000" sx="95000" sy="95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gm:spPr>
      <dgm:t>
        <a:bodyPr/>
        <a:lstStyle/>
        <a:p>
          <a:r>
            <a:rPr lang="es-CL" sz="24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Post Op</a:t>
          </a:r>
        </a:p>
      </dgm:t>
    </dgm:pt>
    <dgm:pt modelId="{2BD50EFF-3096-428D-8B3E-3A91E7468B47}" type="parTrans" cxnId="{0D79BB7F-2C0E-4BA6-83F5-3C9916EB5145}">
      <dgm:prSet/>
      <dgm:spPr/>
      <dgm:t>
        <a:bodyPr/>
        <a:lstStyle/>
        <a:p>
          <a:endParaRPr lang="es-ES"/>
        </a:p>
      </dgm:t>
    </dgm:pt>
    <dgm:pt modelId="{3BAA60C6-990B-4A98-AE5A-538EBC8176B3}" type="sibTrans" cxnId="{0D79BB7F-2C0E-4BA6-83F5-3C9916EB5145}">
      <dgm:prSet/>
      <dgm:spPr/>
      <dgm:t>
        <a:bodyPr/>
        <a:lstStyle/>
        <a:p>
          <a:endParaRPr lang="es-ES"/>
        </a:p>
      </dgm:t>
    </dgm:pt>
    <dgm:pt modelId="{A415085F-795C-478A-BFF6-0B0D42C6AA49}">
      <dgm:prSet phldrT="[Texto]"/>
      <dgm:spPr>
        <a:effectLst>
          <a:outerShdw blurRad="114300" dist="228600" dir="5400000" sx="95000" sy="95000" rotWithShape="0">
            <a:srgbClr val="000000">
              <a:alpha val="35000"/>
            </a:srgbClr>
          </a:outerShdw>
        </a:effectLst>
        <a:sp3d prstMaterial="plastic">
          <a:bevelT w="25400" h="25400"/>
          <a:bevelB w="25400" h="25400"/>
        </a:sp3d>
      </dgm:spPr>
      <dgm:t>
        <a:bodyPr/>
        <a:lstStyle/>
        <a:p>
          <a:r>
            <a:rPr lang="es-CL" dirty="0" smtClean="0"/>
            <a:t>Consiente y crítico</a:t>
          </a:r>
          <a:endParaRPr lang="es-ES" dirty="0"/>
        </a:p>
      </dgm:t>
    </dgm:pt>
    <dgm:pt modelId="{91EA573E-74DA-437F-93AE-B70DA2B81B18}" type="parTrans" cxnId="{CD2E246E-4275-48E8-B6AB-8C99059CB31D}">
      <dgm:prSet/>
      <dgm:spPr/>
      <dgm:t>
        <a:bodyPr/>
        <a:lstStyle/>
        <a:p>
          <a:endParaRPr lang="es-ES"/>
        </a:p>
      </dgm:t>
    </dgm:pt>
    <dgm:pt modelId="{8A8D68F7-C159-49F9-A825-6C1D4BFF4C03}" type="sibTrans" cxnId="{CD2E246E-4275-48E8-B6AB-8C99059CB31D}">
      <dgm:prSet/>
      <dgm:spPr/>
      <dgm:t>
        <a:bodyPr/>
        <a:lstStyle/>
        <a:p>
          <a:endParaRPr lang="es-ES"/>
        </a:p>
      </dgm:t>
    </dgm:pt>
    <dgm:pt modelId="{31C221C8-95B4-41BE-A9E4-25DF24B1A44C}" type="pres">
      <dgm:prSet presAssocID="{0EE29462-18B5-4498-BC7A-BB73A45783C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F9207EF-C783-4999-ABB6-CA1B04B5BBAC}" type="pres">
      <dgm:prSet presAssocID="{102F5CBC-B04C-43DC-8C96-E55B26CF48BF}" presName="composite" presStyleCnt="0"/>
      <dgm:spPr/>
      <dgm:t>
        <a:bodyPr/>
        <a:lstStyle/>
        <a:p>
          <a:endParaRPr lang="es-ES_tradnl"/>
        </a:p>
      </dgm:t>
    </dgm:pt>
    <dgm:pt modelId="{64D2CB08-1D64-44DD-8DDE-C9BB44F57FB0}" type="pres">
      <dgm:prSet presAssocID="{102F5CBC-B04C-43DC-8C96-E55B26CF48BF}" presName="parentText" presStyleLbl="alignNode1" presStyleIdx="0" presStyleCnt="3" custScaleX="14443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7FD8185-8F82-4DD1-9C30-CCB39927397C}" type="pres">
      <dgm:prSet presAssocID="{102F5CBC-B04C-43DC-8C96-E55B26CF48BF}" presName="descendantText" presStyleLbl="alignAcc1" presStyleIdx="0" presStyleCnt="3" custScaleX="90582" custScale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00095E-0703-4A24-9F9E-A06C2D0A2170}" type="pres">
      <dgm:prSet presAssocID="{D51B079D-8217-4B6C-AC9F-19F1C814D2BD}" presName="sp" presStyleCnt="0"/>
      <dgm:spPr/>
      <dgm:t>
        <a:bodyPr/>
        <a:lstStyle/>
        <a:p>
          <a:endParaRPr lang="es-ES_tradnl"/>
        </a:p>
      </dgm:t>
    </dgm:pt>
    <dgm:pt modelId="{DABD7C1D-F7C2-48F7-8C92-9CA6D914870A}" type="pres">
      <dgm:prSet presAssocID="{8CD09DF1-8011-443B-8D45-6B57F1957278}" presName="composite" presStyleCnt="0"/>
      <dgm:spPr/>
      <dgm:t>
        <a:bodyPr/>
        <a:lstStyle/>
        <a:p>
          <a:endParaRPr lang="es-ES_tradnl"/>
        </a:p>
      </dgm:t>
    </dgm:pt>
    <dgm:pt modelId="{A442EEAB-F727-410C-832B-8F21012420F1}" type="pres">
      <dgm:prSet presAssocID="{8CD09DF1-8011-443B-8D45-6B57F1957278}" presName="parentText" presStyleLbl="alignNode1" presStyleIdx="1" presStyleCnt="3" custScaleX="14179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2D79F86-3115-42C1-8216-990FC7A080B0}" type="pres">
      <dgm:prSet presAssocID="{8CD09DF1-8011-443B-8D45-6B57F1957278}" presName="descendantText" presStyleLbl="alignAcc1" presStyleIdx="1" presStyleCnt="3" custScaleX="9189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BAA707-606F-4A1B-9B1A-064EC78507F9}" type="pres">
      <dgm:prSet presAssocID="{29535705-C9EB-44EF-912A-CC051E53E5FE}" presName="sp" presStyleCnt="0"/>
      <dgm:spPr/>
      <dgm:t>
        <a:bodyPr/>
        <a:lstStyle/>
        <a:p>
          <a:endParaRPr lang="es-ES_tradnl"/>
        </a:p>
      </dgm:t>
    </dgm:pt>
    <dgm:pt modelId="{E523CA4C-60D3-4FE4-805E-D6ADC6FFDD04}" type="pres">
      <dgm:prSet presAssocID="{205C4901-4A92-458D-941E-125028F48353}" presName="composite" presStyleCnt="0"/>
      <dgm:spPr/>
      <dgm:t>
        <a:bodyPr/>
        <a:lstStyle/>
        <a:p>
          <a:endParaRPr lang="es-ES_tradnl"/>
        </a:p>
      </dgm:t>
    </dgm:pt>
    <dgm:pt modelId="{794D28B4-6B74-4C38-9C02-C19C8EE3266B}" type="pres">
      <dgm:prSet presAssocID="{205C4901-4A92-458D-941E-125028F48353}" presName="parentText" presStyleLbl="alignNode1" presStyleIdx="2" presStyleCnt="3" custScaleX="14179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16BB19-15EC-45C0-B131-C3DCD9B07AB6}" type="pres">
      <dgm:prSet presAssocID="{205C4901-4A92-458D-941E-125028F48353}" presName="descendantText" presStyleLbl="alignAcc1" presStyleIdx="2" presStyleCnt="3" custScaleX="91933" custLinFactNeighborX="351" custLinFactNeighborY="354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4740777-BFA8-4D98-965C-166F1F147B93}" srcId="{8CD09DF1-8011-443B-8D45-6B57F1957278}" destId="{D3795E26-82FC-4F82-BA43-23EB22D822BC}" srcOrd="0" destOrd="0" parTransId="{3152C5F1-E68F-4DE0-8026-81EFD2B12BE6}" sibTransId="{3591D59B-2186-43FD-9411-82168DF99406}"/>
    <dgm:cxn modelId="{1DB4A02E-D8D5-4B58-B663-23A7DFFD8472}" srcId="{102F5CBC-B04C-43DC-8C96-E55B26CF48BF}" destId="{6245AAB6-060A-488E-8E4F-B2DFD96144CD}" srcOrd="0" destOrd="0" parTransId="{FFF1E038-51D7-4751-A1CF-21E297135DCF}" sibTransId="{FAF947A3-B1FD-4068-9774-F9B5449B66CB}"/>
    <dgm:cxn modelId="{D2C84848-E1E0-B54B-AB6F-EF50300AC794}" type="presOf" srcId="{8CD09DF1-8011-443B-8D45-6B57F1957278}" destId="{A442EEAB-F727-410C-832B-8F21012420F1}" srcOrd="0" destOrd="0" presId="urn:microsoft.com/office/officeart/2005/8/layout/chevron2"/>
    <dgm:cxn modelId="{AECD4118-9D77-394E-A78F-5EB23F7A5A5C}" type="presOf" srcId="{0EE29462-18B5-4498-BC7A-BB73A45783CE}" destId="{31C221C8-95B4-41BE-A9E4-25DF24B1A44C}" srcOrd="0" destOrd="0" presId="urn:microsoft.com/office/officeart/2005/8/layout/chevron2"/>
    <dgm:cxn modelId="{0D79BB7F-2C0E-4BA6-83F5-3C9916EB5145}" srcId="{0EE29462-18B5-4498-BC7A-BB73A45783CE}" destId="{205C4901-4A92-458D-941E-125028F48353}" srcOrd="2" destOrd="0" parTransId="{2BD50EFF-3096-428D-8B3E-3A91E7468B47}" sibTransId="{3BAA60C6-990B-4A98-AE5A-538EBC8176B3}"/>
    <dgm:cxn modelId="{CD2E246E-4275-48E8-B6AB-8C99059CB31D}" srcId="{205C4901-4A92-458D-941E-125028F48353}" destId="{A415085F-795C-478A-BFF6-0B0D42C6AA49}" srcOrd="0" destOrd="0" parTransId="{91EA573E-74DA-437F-93AE-B70DA2B81B18}" sibTransId="{8A8D68F7-C159-49F9-A825-6C1D4BFF4C03}"/>
    <dgm:cxn modelId="{43A867D5-5B3F-164D-B057-E10196BA1A0B}" type="presOf" srcId="{D3795E26-82FC-4F82-BA43-23EB22D822BC}" destId="{52D79F86-3115-42C1-8216-990FC7A080B0}" srcOrd="0" destOrd="0" presId="urn:microsoft.com/office/officeart/2005/8/layout/chevron2"/>
    <dgm:cxn modelId="{86D95DD2-AC84-4F4E-BBB4-A642D965BF2A}" srcId="{0EE29462-18B5-4498-BC7A-BB73A45783CE}" destId="{8CD09DF1-8011-443B-8D45-6B57F1957278}" srcOrd="1" destOrd="0" parTransId="{2F07DF9F-A3C9-4340-8647-5C17FFBCEC14}" sibTransId="{29535705-C9EB-44EF-912A-CC051E53E5FE}"/>
    <dgm:cxn modelId="{6AAB00EE-A8D9-A849-99DE-7168E00BBDEA}" type="presOf" srcId="{A415085F-795C-478A-BFF6-0B0D42C6AA49}" destId="{3316BB19-15EC-45C0-B131-C3DCD9B07AB6}" srcOrd="0" destOrd="0" presId="urn:microsoft.com/office/officeart/2005/8/layout/chevron2"/>
    <dgm:cxn modelId="{766B9C59-A273-4C50-835D-FD7C8759B48F}" srcId="{0EE29462-18B5-4498-BC7A-BB73A45783CE}" destId="{102F5CBC-B04C-43DC-8C96-E55B26CF48BF}" srcOrd="0" destOrd="0" parTransId="{9E81D46E-A4EF-4193-9011-796671BB7340}" sibTransId="{D51B079D-8217-4B6C-AC9F-19F1C814D2BD}"/>
    <dgm:cxn modelId="{D2830679-2233-9C43-A65C-CCDDD14C4A3D}" type="presOf" srcId="{102F5CBC-B04C-43DC-8C96-E55B26CF48BF}" destId="{64D2CB08-1D64-44DD-8DDE-C9BB44F57FB0}" srcOrd="0" destOrd="0" presId="urn:microsoft.com/office/officeart/2005/8/layout/chevron2"/>
    <dgm:cxn modelId="{91A760BD-0664-3B41-B702-49F4387AA78C}" type="presOf" srcId="{6245AAB6-060A-488E-8E4F-B2DFD96144CD}" destId="{87FD8185-8F82-4DD1-9C30-CCB39927397C}" srcOrd="0" destOrd="0" presId="urn:microsoft.com/office/officeart/2005/8/layout/chevron2"/>
    <dgm:cxn modelId="{29165715-65C7-6A4B-84DB-674B5B9B375B}" type="presOf" srcId="{205C4901-4A92-458D-941E-125028F48353}" destId="{794D28B4-6B74-4C38-9C02-C19C8EE3266B}" srcOrd="0" destOrd="0" presId="urn:microsoft.com/office/officeart/2005/8/layout/chevron2"/>
    <dgm:cxn modelId="{4BDDB094-FE09-2647-89BB-7548A5E2F63B}" type="presParOf" srcId="{31C221C8-95B4-41BE-A9E4-25DF24B1A44C}" destId="{BF9207EF-C783-4999-ABB6-CA1B04B5BBAC}" srcOrd="0" destOrd="0" presId="urn:microsoft.com/office/officeart/2005/8/layout/chevron2"/>
    <dgm:cxn modelId="{AB8ECA98-9937-8443-8E36-0F61A94F1D37}" type="presParOf" srcId="{BF9207EF-C783-4999-ABB6-CA1B04B5BBAC}" destId="{64D2CB08-1D64-44DD-8DDE-C9BB44F57FB0}" srcOrd="0" destOrd="0" presId="urn:microsoft.com/office/officeart/2005/8/layout/chevron2"/>
    <dgm:cxn modelId="{87DE8DAD-8B71-084A-BB77-1C52D790CAB1}" type="presParOf" srcId="{BF9207EF-C783-4999-ABB6-CA1B04B5BBAC}" destId="{87FD8185-8F82-4DD1-9C30-CCB39927397C}" srcOrd="1" destOrd="0" presId="urn:microsoft.com/office/officeart/2005/8/layout/chevron2"/>
    <dgm:cxn modelId="{5D8AA674-1E5F-6E4D-8675-ABA33C6E176F}" type="presParOf" srcId="{31C221C8-95B4-41BE-A9E4-25DF24B1A44C}" destId="{6500095E-0703-4A24-9F9E-A06C2D0A2170}" srcOrd="1" destOrd="0" presId="urn:microsoft.com/office/officeart/2005/8/layout/chevron2"/>
    <dgm:cxn modelId="{B0C98134-5D1C-6547-8318-F1ED6363DDA8}" type="presParOf" srcId="{31C221C8-95B4-41BE-A9E4-25DF24B1A44C}" destId="{DABD7C1D-F7C2-48F7-8C92-9CA6D914870A}" srcOrd="2" destOrd="0" presId="urn:microsoft.com/office/officeart/2005/8/layout/chevron2"/>
    <dgm:cxn modelId="{FD56A72A-C9F7-0743-A618-1D7116ABCEBF}" type="presParOf" srcId="{DABD7C1D-F7C2-48F7-8C92-9CA6D914870A}" destId="{A442EEAB-F727-410C-832B-8F21012420F1}" srcOrd="0" destOrd="0" presId="urn:microsoft.com/office/officeart/2005/8/layout/chevron2"/>
    <dgm:cxn modelId="{530640E5-2E14-664F-84CD-155C03EBA33F}" type="presParOf" srcId="{DABD7C1D-F7C2-48F7-8C92-9CA6D914870A}" destId="{52D79F86-3115-42C1-8216-990FC7A080B0}" srcOrd="1" destOrd="0" presId="urn:microsoft.com/office/officeart/2005/8/layout/chevron2"/>
    <dgm:cxn modelId="{8FB4054D-C267-F146-8FD4-4E321DF4A663}" type="presParOf" srcId="{31C221C8-95B4-41BE-A9E4-25DF24B1A44C}" destId="{63BAA707-606F-4A1B-9B1A-064EC78507F9}" srcOrd="3" destOrd="0" presId="urn:microsoft.com/office/officeart/2005/8/layout/chevron2"/>
    <dgm:cxn modelId="{FE1D551B-70DD-874A-A54E-2CBDFFB682E7}" type="presParOf" srcId="{31C221C8-95B4-41BE-A9E4-25DF24B1A44C}" destId="{E523CA4C-60D3-4FE4-805E-D6ADC6FFDD04}" srcOrd="4" destOrd="0" presId="urn:microsoft.com/office/officeart/2005/8/layout/chevron2"/>
    <dgm:cxn modelId="{C6F9DF1F-3703-2241-B050-CBA7CFEAD166}" type="presParOf" srcId="{E523CA4C-60D3-4FE4-805E-D6ADC6FFDD04}" destId="{794D28B4-6B74-4C38-9C02-C19C8EE3266B}" srcOrd="0" destOrd="0" presId="urn:microsoft.com/office/officeart/2005/8/layout/chevron2"/>
    <dgm:cxn modelId="{D8262054-6A13-1B41-82DC-2768C5E1B075}" type="presParOf" srcId="{E523CA4C-60D3-4FE4-805E-D6ADC6FFDD04}" destId="{3316BB19-15EC-45C0-B131-C3DCD9B07AB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29462-18B5-4498-BC7A-BB73A45783CE}" type="doc">
      <dgm:prSet loTypeId="urn:microsoft.com/office/officeart/2005/8/layout/chevron2" loCatId="process" qsTypeId="urn:microsoft.com/office/officeart/2005/8/quickstyle/3D6" qsCatId="3D" csTypeId="urn:microsoft.com/office/officeart/2005/8/colors/colorful1" csCatId="colorful" phldr="1"/>
      <dgm:spPr>
        <a:scene3d>
          <a:camera prst="perspectiveRelaxedModerately" zoom="92000">
            <a:rot lat="20400000" lon="0" rev="0"/>
          </a:camera>
          <a:lightRig rig="balanced" dir="t">
            <a:rot lat="0" lon="0" rev="12700000"/>
          </a:lightRig>
        </a:scene3d>
      </dgm:spPr>
      <dgm:t>
        <a:bodyPr/>
        <a:lstStyle/>
        <a:p>
          <a:endParaRPr lang="es-ES"/>
        </a:p>
      </dgm:t>
    </dgm:pt>
    <dgm:pt modelId="{102F5CBC-B04C-43DC-8C96-E55B26CF48BF}">
      <dgm:prSet phldrT="[Texto]" custT="1"/>
      <dgm:spPr>
        <a:effectLst>
          <a:outerShdw blurRad="114300" dist="2286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CL" sz="24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Evaluación</a:t>
          </a:r>
          <a:endParaRPr lang="es-ES" sz="5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9E81D46E-A4EF-4193-9011-796671BB7340}" type="parTrans" cxnId="{766B9C59-A273-4C50-835D-FD7C8759B48F}">
      <dgm:prSet/>
      <dgm:spPr/>
      <dgm:t>
        <a:bodyPr/>
        <a:lstStyle/>
        <a:p>
          <a:endParaRPr lang="es-ES"/>
        </a:p>
      </dgm:t>
    </dgm:pt>
    <dgm:pt modelId="{D51B079D-8217-4B6C-AC9F-19F1C814D2BD}" type="sibTrans" cxnId="{766B9C59-A273-4C50-835D-FD7C8759B48F}">
      <dgm:prSet/>
      <dgm:spPr/>
      <dgm:t>
        <a:bodyPr/>
        <a:lstStyle/>
        <a:p>
          <a:endParaRPr lang="es-ES"/>
        </a:p>
      </dgm:t>
    </dgm:pt>
    <dgm:pt modelId="{6245AAB6-060A-488E-8E4F-B2DFD96144CD}">
      <dgm:prSet phldrT="[Texto]"/>
      <dgm:spPr>
        <a:effectLst>
          <a:outerShdw blurRad="114300" dist="2286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CL" dirty="0" smtClean="0"/>
            <a:t>Diagnóstico certero y precoz</a:t>
          </a:r>
          <a:endParaRPr lang="es-ES" dirty="0"/>
        </a:p>
      </dgm:t>
    </dgm:pt>
    <dgm:pt modelId="{FFF1E038-51D7-4751-A1CF-21E297135DCF}" type="parTrans" cxnId="{1DB4A02E-D8D5-4B58-B663-23A7DFFD8472}">
      <dgm:prSet/>
      <dgm:spPr/>
      <dgm:t>
        <a:bodyPr/>
        <a:lstStyle/>
        <a:p>
          <a:endParaRPr lang="es-ES"/>
        </a:p>
      </dgm:t>
    </dgm:pt>
    <dgm:pt modelId="{FAF947A3-B1FD-4068-9774-F9B5449B66CB}" type="sibTrans" cxnId="{1DB4A02E-D8D5-4B58-B663-23A7DFFD8472}">
      <dgm:prSet/>
      <dgm:spPr/>
      <dgm:t>
        <a:bodyPr/>
        <a:lstStyle/>
        <a:p>
          <a:endParaRPr lang="es-ES"/>
        </a:p>
      </dgm:t>
    </dgm:pt>
    <dgm:pt modelId="{8CD09DF1-8011-443B-8D45-6B57F1957278}">
      <dgm:prSet phldrT="[Texto]" custT="1"/>
      <dgm:spPr>
        <a:effectLst>
          <a:outerShdw blurRad="114300" dist="228600" dir="5400000" sx="95000" sy="95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gm:spPr>
      <dgm:t>
        <a:bodyPr/>
        <a:lstStyle/>
        <a:p>
          <a:r>
            <a:rPr lang="es-CL" sz="24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Derivación</a:t>
          </a:r>
          <a:endParaRPr lang="es-ES" sz="24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2F07DF9F-A3C9-4340-8647-5C17FFBCEC14}" type="parTrans" cxnId="{86D95DD2-AC84-4F4E-BBB4-A642D965BF2A}">
      <dgm:prSet/>
      <dgm:spPr/>
      <dgm:t>
        <a:bodyPr/>
        <a:lstStyle/>
        <a:p>
          <a:endParaRPr lang="es-ES"/>
        </a:p>
      </dgm:t>
    </dgm:pt>
    <dgm:pt modelId="{29535705-C9EB-44EF-912A-CC051E53E5FE}" type="sibTrans" cxnId="{86D95DD2-AC84-4F4E-BBB4-A642D965BF2A}">
      <dgm:prSet/>
      <dgm:spPr/>
      <dgm:t>
        <a:bodyPr/>
        <a:lstStyle/>
        <a:p>
          <a:endParaRPr lang="es-ES"/>
        </a:p>
      </dgm:t>
    </dgm:pt>
    <dgm:pt modelId="{D3795E26-82FC-4F82-BA43-23EB22D822BC}">
      <dgm:prSet phldrT="[Texto]"/>
      <dgm:spPr>
        <a:effectLst>
          <a:outerShdw blurRad="114300" dist="228600" dir="5400000" sx="95000" sy="95000" rotWithShape="0">
            <a:srgbClr val="000000">
              <a:alpha val="35000"/>
            </a:srgbClr>
          </a:outerShdw>
        </a:effectLst>
        <a:sp3d prstMaterial="plastic">
          <a:bevelT w="25400" h="25400"/>
          <a:bevelB w="25400" h="25400"/>
        </a:sp3d>
      </dgm:spPr>
      <dgm:t>
        <a:bodyPr/>
        <a:lstStyle/>
        <a:p>
          <a:r>
            <a:rPr lang="es-CL" dirty="0" smtClean="0"/>
            <a:t>Oportuna y proporcionada</a:t>
          </a:r>
          <a:endParaRPr lang="es-ES" dirty="0"/>
        </a:p>
      </dgm:t>
    </dgm:pt>
    <dgm:pt modelId="{3152C5F1-E68F-4DE0-8026-81EFD2B12BE6}" type="parTrans" cxnId="{A4740777-BFA8-4D98-965C-166F1F147B93}">
      <dgm:prSet/>
      <dgm:spPr/>
      <dgm:t>
        <a:bodyPr/>
        <a:lstStyle/>
        <a:p>
          <a:endParaRPr lang="es-ES"/>
        </a:p>
      </dgm:t>
    </dgm:pt>
    <dgm:pt modelId="{3591D59B-2186-43FD-9411-82168DF99406}" type="sibTrans" cxnId="{A4740777-BFA8-4D98-965C-166F1F147B93}">
      <dgm:prSet/>
      <dgm:spPr/>
      <dgm:t>
        <a:bodyPr/>
        <a:lstStyle/>
        <a:p>
          <a:endParaRPr lang="es-ES"/>
        </a:p>
      </dgm:t>
    </dgm:pt>
    <dgm:pt modelId="{205C4901-4A92-458D-941E-125028F48353}">
      <dgm:prSet phldrT="[Texto]" custT="1"/>
      <dgm:spPr>
        <a:effectLst>
          <a:outerShdw blurRad="114300" dist="228600" dir="5400000" sx="95000" sy="95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gm:spPr>
      <dgm:t>
        <a:bodyPr/>
        <a:lstStyle/>
        <a:p>
          <a:r>
            <a:rPr lang="es-CL" sz="24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Post Op</a:t>
          </a:r>
        </a:p>
      </dgm:t>
    </dgm:pt>
    <dgm:pt modelId="{2BD50EFF-3096-428D-8B3E-3A91E7468B47}" type="parTrans" cxnId="{0D79BB7F-2C0E-4BA6-83F5-3C9916EB5145}">
      <dgm:prSet/>
      <dgm:spPr/>
      <dgm:t>
        <a:bodyPr/>
        <a:lstStyle/>
        <a:p>
          <a:endParaRPr lang="es-ES"/>
        </a:p>
      </dgm:t>
    </dgm:pt>
    <dgm:pt modelId="{3BAA60C6-990B-4A98-AE5A-538EBC8176B3}" type="sibTrans" cxnId="{0D79BB7F-2C0E-4BA6-83F5-3C9916EB5145}">
      <dgm:prSet/>
      <dgm:spPr/>
      <dgm:t>
        <a:bodyPr/>
        <a:lstStyle/>
        <a:p>
          <a:endParaRPr lang="es-ES"/>
        </a:p>
      </dgm:t>
    </dgm:pt>
    <dgm:pt modelId="{A415085F-795C-478A-BFF6-0B0D42C6AA49}">
      <dgm:prSet phldrT="[Texto]"/>
      <dgm:spPr>
        <a:effectLst>
          <a:outerShdw blurRad="114300" dist="228600" dir="5400000" sx="95000" sy="95000" rotWithShape="0">
            <a:srgbClr val="000000">
              <a:alpha val="35000"/>
            </a:srgbClr>
          </a:outerShdw>
        </a:effectLst>
        <a:sp3d prstMaterial="plastic">
          <a:bevelT w="25400" h="25400"/>
          <a:bevelB w="25400" h="25400"/>
        </a:sp3d>
      </dgm:spPr>
      <dgm:t>
        <a:bodyPr/>
        <a:lstStyle/>
        <a:p>
          <a:r>
            <a:rPr lang="es-CL" dirty="0" smtClean="0"/>
            <a:t>Consiente y crítico</a:t>
          </a:r>
          <a:endParaRPr lang="es-ES" dirty="0"/>
        </a:p>
      </dgm:t>
    </dgm:pt>
    <dgm:pt modelId="{91EA573E-74DA-437F-93AE-B70DA2B81B18}" type="parTrans" cxnId="{CD2E246E-4275-48E8-B6AB-8C99059CB31D}">
      <dgm:prSet/>
      <dgm:spPr/>
      <dgm:t>
        <a:bodyPr/>
        <a:lstStyle/>
        <a:p>
          <a:endParaRPr lang="es-ES"/>
        </a:p>
      </dgm:t>
    </dgm:pt>
    <dgm:pt modelId="{8A8D68F7-C159-49F9-A825-6C1D4BFF4C03}" type="sibTrans" cxnId="{CD2E246E-4275-48E8-B6AB-8C99059CB31D}">
      <dgm:prSet/>
      <dgm:spPr/>
      <dgm:t>
        <a:bodyPr/>
        <a:lstStyle/>
        <a:p>
          <a:endParaRPr lang="es-ES"/>
        </a:p>
      </dgm:t>
    </dgm:pt>
    <dgm:pt modelId="{31C221C8-95B4-41BE-A9E4-25DF24B1A44C}" type="pres">
      <dgm:prSet presAssocID="{0EE29462-18B5-4498-BC7A-BB73A45783C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F9207EF-C783-4999-ABB6-CA1B04B5BBAC}" type="pres">
      <dgm:prSet presAssocID="{102F5CBC-B04C-43DC-8C96-E55B26CF48BF}" presName="composite" presStyleCnt="0"/>
      <dgm:spPr/>
      <dgm:t>
        <a:bodyPr/>
        <a:lstStyle/>
        <a:p>
          <a:endParaRPr lang="es-ES_tradnl"/>
        </a:p>
      </dgm:t>
    </dgm:pt>
    <dgm:pt modelId="{64D2CB08-1D64-44DD-8DDE-C9BB44F57FB0}" type="pres">
      <dgm:prSet presAssocID="{102F5CBC-B04C-43DC-8C96-E55B26CF48BF}" presName="parentText" presStyleLbl="alignNode1" presStyleIdx="0" presStyleCnt="3" custScaleX="14443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7FD8185-8F82-4DD1-9C30-CCB39927397C}" type="pres">
      <dgm:prSet presAssocID="{102F5CBC-B04C-43DC-8C96-E55B26CF48BF}" presName="descendantText" presStyleLbl="alignAcc1" presStyleIdx="0" presStyleCnt="3" custScaleX="90582" custScale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00095E-0703-4A24-9F9E-A06C2D0A2170}" type="pres">
      <dgm:prSet presAssocID="{D51B079D-8217-4B6C-AC9F-19F1C814D2BD}" presName="sp" presStyleCnt="0"/>
      <dgm:spPr/>
      <dgm:t>
        <a:bodyPr/>
        <a:lstStyle/>
        <a:p>
          <a:endParaRPr lang="es-ES_tradnl"/>
        </a:p>
      </dgm:t>
    </dgm:pt>
    <dgm:pt modelId="{DABD7C1D-F7C2-48F7-8C92-9CA6D914870A}" type="pres">
      <dgm:prSet presAssocID="{8CD09DF1-8011-443B-8D45-6B57F1957278}" presName="composite" presStyleCnt="0"/>
      <dgm:spPr/>
      <dgm:t>
        <a:bodyPr/>
        <a:lstStyle/>
        <a:p>
          <a:endParaRPr lang="es-ES_tradnl"/>
        </a:p>
      </dgm:t>
    </dgm:pt>
    <dgm:pt modelId="{A442EEAB-F727-410C-832B-8F21012420F1}" type="pres">
      <dgm:prSet presAssocID="{8CD09DF1-8011-443B-8D45-6B57F1957278}" presName="parentText" presStyleLbl="alignNode1" presStyleIdx="1" presStyleCnt="3" custScaleX="14179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2D79F86-3115-42C1-8216-990FC7A080B0}" type="pres">
      <dgm:prSet presAssocID="{8CD09DF1-8011-443B-8D45-6B57F1957278}" presName="descendantText" presStyleLbl="alignAcc1" presStyleIdx="1" presStyleCnt="3" custScaleX="9189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BAA707-606F-4A1B-9B1A-064EC78507F9}" type="pres">
      <dgm:prSet presAssocID="{29535705-C9EB-44EF-912A-CC051E53E5FE}" presName="sp" presStyleCnt="0"/>
      <dgm:spPr/>
      <dgm:t>
        <a:bodyPr/>
        <a:lstStyle/>
        <a:p>
          <a:endParaRPr lang="es-ES_tradnl"/>
        </a:p>
      </dgm:t>
    </dgm:pt>
    <dgm:pt modelId="{E523CA4C-60D3-4FE4-805E-D6ADC6FFDD04}" type="pres">
      <dgm:prSet presAssocID="{205C4901-4A92-458D-941E-125028F48353}" presName="composite" presStyleCnt="0"/>
      <dgm:spPr/>
      <dgm:t>
        <a:bodyPr/>
        <a:lstStyle/>
        <a:p>
          <a:endParaRPr lang="es-ES_tradnl"/>
        </a:p>
      </dgm:t>
    </dgm:pt>
    <dgm:pt modelId="{794D28B4-6B74-4C38-9C02-C19C8EE3266B}" type="pres">
      <dgm:prSet presAssocID="{205C4901-4A92-458D-941E-125028F48353}" presName="parentText" presStyleLbl="alignNode1" presStyleIdx="2" presStyleCnt="3" custScaleX="14179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16BB19-15EC-45C0-B131-C3DCD9B07AB6}" type="pres">
      <dgm:prSet presAssocID="{205C4901-4A92-458D-941E-125028F48353}" presName="descendantText" presStyleLbl="alignAcc1" presStyleIdx="2" presStyleCnt="3" custScaleX="91933" custLinFactNeighborX="351" custLinFactNeighborY="354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B3BC66E-7672-1F46-972D-7E76C9310BB1}" type="presOf" srcId="{8CD09DF1-8011-443B-8D45-6B57F1957278}" destId="{A442EEAB-F727-410C-832B-8F21012420F1}" srcOrd="0" destOrd="0" presId="urn:microsoft.com/office/officeart/2005/8/layout/chevron2"/>
    <dgm:cxn modelId="{B26EED88-E147-C34B-B872-09915087185C}" type="presOf" srcId="{D3795E26-82FC-4F82-BA43-23EB22D822BC}" destId="{52D79F86-3115-42C1-8216-990FC7A080B0}" srcOrd="0" destOrd="0" presId="urn:microsoft.com/office/officeart/2005/8/layout/chevron2"/>
    <dgm:cxn modelId="{1BE9A90A-E42D-8841-9C4C-5B1E469C70FE}" type="presOf" srcId="{0EE29462-18B5-4498-BC7A-BB73A45783CE}" destId="{31C221C8-95B4-41BE-A9E4-25DF24B1A44C}" srcOrd="0" destOrd="0" presId="urn:microsoft.com/office/officeart/2005/8/layout/chevron2"/>
    <dgm:cxn modelId="{CD2E246E-4275-48E8-B6AB-8C99059CB31D}" srcId="{205C4901-4A92-458D-941E-125028F48353}" destId="{A415085F-795C-478A-BFF6-0B0D42C6AA49}" srcOrd="0" destOrd="0" parTransId="{91EA573E-74DA-437F-93AE-B70DA2B81B18}" sibTransId="{8A8D68F7-C159-49F9-A825-6C1D4BFF4C03}"/>
    <dgm:cxn modelId="{A4740777-BFA8-4D98-965C-166F1F147B93}" srcId="{8CD09DF1-8011-443B-8D45-6B57F1957278}" destId="{D3795E26-82FC-4F82-BA43-23EB22D822BC}" srcOrd="0" destOrd="0" parTransId="{3152C5F1-E68F-4DE0-8026-81EFD2B12BE6}" sibTransId="{3591D59B-2186-43FD-9411-82168DF99406}"/>
    <dgm:cxn modelId="{167799AF-AF55-634E-AE17-EE23C527C674}" type="presOf" srcId="{6245AAB6-060A-488E-8E4F-B2DFD96144CD}" destId="{87FD8185-8F82-4DD1-9C30-CCB39927397C}" srcOrd="0" destOrd="0" presId="urn:microsoft.com/office/officeart/2005/8/layout/chevron2"/>
    <dgm:cxn modelId="{766B9C59-A273-4C50-835D-FD7C8759B48F}" srcId="{0EE29462-18B5-4498-BC7A-BB73A45783CE}" destId="{102F5CBC-B04C-43DC-8C96-E55B26CF48BF}" srcOrd="0" destOrd="0" parTransId="{9E81D46E-A4EF-4193-9011-796671BB7340}" sibTransId="{D51B079D-8217-4B6C-AC9F-19F1C814D2BD}"/>
    <dgm:cxn modelId="{86D95DD2-AC84-4F4E-BBB4-A642D965BF2A}" srcId="{0EE29462-18B5-4498-BC7A-BB73A45783CE}" destId="{8CD09DF1-8011-443B-8D45-6B57F1957278}" srcOrd="1" destOrd="0" parTransId="{2F07DF9F-A3C9-4340-8647-5C17FFBCEC14}" sibTransId="{29535705-C9EB-44EF-912A-CC051E53E5FE}"/>
    <dgm:cxn modelId="{0D79BB7F-2C0E-4BA6-83F5-3C9916EB5145}" srcId="{0EE29462-18B5-4498-BC7A-BB73A45783CE}" destId="{205C4901-4A92-458D-941E-125028F48353}" srcOrd="2" destOrd="0" parTransId="{2BD50EFF-3096-428D-8B3E-3A91E7468B47}" sibTransId="{3BAA60C6-990B-4A98-AE5A-538EBC8176B3}"/>
    <dgm:cxn modelId="{FCB5A792-AD87-7547-BA0F-D348E67C8D96}" type="presOf" srcId="{102F5CBC-B04C-43DC-8C96-E55B26CF48BF}" destId="{64D2CB08-1D64-44DD-8DDE-C9BB44F57FB0}" srcOrd="0" destOrd="0" presId="urn:microsoft.com/office/officeart/2005/8/layout/chevron2"/>
    <dgm:cxn modelId="{05CF2EA2-ED7A-F44B-8DCB-5EAFA4076007}" type="presOf" srcId="{A415085F-795C-478A-BFF6-0B0D42C6AA49}" destId="{3316BB19-15EC-45C0-B131-C3DCD9B07AB6}" srcOrd="0" destOrd="0" presId="urn:microsoft.com/office/officeart/2005/8/layout/chevron2"/>
    <dgm:cxn modelId="{1DB4A02E-D8D5-4B58-B663-23A7DFFD8472}" srcId="{102F5CBC-B04C-43DC-8C96-E55B26CF48BF}" destId="{6245AAB6-060A-488E-8E4F-B2DFD96144CD}" srcOrd="0" destOrd="0" parTransId="{FFF1E038-51D7-4751-A1CF-21E297135DCF}" sibTransId="{FAF947A3-B1FD-4068-9774-F9B5449B66CB}"/>
    <dgm:cxn modelId="{871375F9-F623-7C47-A121-CD13F5A8D60A}" type="presOf" srcId="{205C4901-4A92-458D-941E-125028F48353}" destId="{794D28B4-6B74-4C38-9C02-C19C8EE3266B}" srcOrd="0" destOrd="0" presId="urn:microsoft.com/office/officeart/2005/8/layout/chevron2"/>
    <dgm:cxn modelId="{D58FAC25-3FF5-BA49-A02D-F9B0A642B81A}" type="presParOf" srcId="{31C221C8-95B4-41BE-A9E4-25DF24B1A44C}" destId="{BF9207EF-C783-4999-ABB6-CA1B04B5BBAC}" srcOrd="0" destOrd="0" presId="urn:microsoft.com/office/officeart/2005/8/layout/chevron2"/>
    <dgm:cxn modelId="{2420AB38-E2DA-0244-A6A6-F934C5E3A8D3}" type="presParOf" srcId="{BF9207EF-C783-4999-ABB6-CA1B04B5BBAC}" destId="{64D2CB08-1D64-44DD-8DDE-C9BB44F57FB0}" srcOrd="0" destOrd="0" presId="urn:microsoft.com/office/officeart/2005/8/layout/chevron2"/>
    <dgm:cxn modelId="{90F546F4-122E-D540-90CA-8A9C42302D38}" type="presParOf" srcId="{BF9207EF-C783-4999-ABB6-CA1B04B5BBAC}" destId="{87FD8185-8F82-4DD1-9C30-CCB39927397C}" srcOrd="1" destOrd="0" presId="urn:microsoft.com/office/officeart/2005/8/layout/chevron2"/>
    <dgm:cxn modelId="{68906005-5B41-FC47-880D-031EC3C9E9F8}" type="presParOf" srcId="{31C221C8-95B4-41BE-A9E4-25DF24B1A44C}" destId="{6500095E-0703-4A24-9F9E-A06C2D0A2170}" srcOrd="1" destOrd="0" presId="urn:microsoft.com/office/officeart/2005/8/layout/chevron2"/>
    <dgm:cxn modelId="{30950015-DC99-D840-9CA8-4E60327B6E80}" type="presParOf" srcId="{31C221C8-95B4-41BE-A9E4-25DF24B1A44C}" destId="{DABD7C1D-F7C2-48F7-8C92-9CA6D914870A}" srcOrd="2" destOrd="0" presId="urn:microsoft.com/office/officeart/2005/8/layout/chevron2"/>
    <dgm:cxn modelId="{1ACCF0D1-8C0E-9543-A388-1BE1B6E841B8}" type="presParOf" srcId="{DABD7C1D-F7C2-48F7-8C92-9CA6D914870A}" destId="{A442EEAB-F727-410C-832B-8F21012420F1}" srcOrd="0" destOrd="0" presId="urn:microsoft.com/office/officeart/2005/8/layout/chevron2"/>
    <dgm:cxn modelId="{3563F028-84D7-D94C-A987-0B0CA2198928}" type="presParOf" srcId="{DABD7C1D-F7C2-48F7-8C92-9CA6D914870A}" destId="{52D79F86-3115-42C1-8216-990FC7A080B0}" srcOrd="1" destOrd="0" presId="urn:microsoft.com/office/officeart/2005/8/layout/chevron2"/>
    <dgm:cxn modelId="{98EC0A45-EE5B-8243-9C24-428B45B1516B}" type="presParOf" srcId="{31C221C8-95B4-41BE-A9E4-25DF24B1A44C}" destId="{63BAA707-606F-4A1B-9B1A-064EC78507F9}" srcOrd="3" destOrd="0" presId="urn:microsoft.com/office/officeart/2005/8/layout/chevron2"/>
    <dgm:cxn modelId="{B9975F6F-2E20-4747-955F-4146D727491D}" type="presParOf" srcId="{31C221C8-95B4-41BE-A9E4-25DF24B1A44C}" destId="{E523CA4C-60D3-4FE4-805E-D6ADC6FFDD04}" srcOrd="4" destOrd="0" presId="urn:microsoft.com/office/officeart/2005/8/layout/chevron2"/>
    <dgm:cxn modelId="{1E5CB24D-7010-954F-8E89-BBAF4DCA954C}" type="presParOf" srcId="{E523CA4C-60D3-4FE4-805E-D6ADC6FFDD04}" destId="{794D28B4-6B74-4C38-9C02-C19C8EE3266B}" srcOrd="0" destOrd="0" presId="urn:microsoft.com/office/officeart/2005/8/layout/chevron2"/>
    <dgm:cxn modelId="{D50010BD-F8BD-FA40-9293-43244E191202}" type="presParOf" srcId="{E523CA4C-60D3-4FE4-805E-D6ADC6FFDD04}" destId="{3316BB19-15EC-45C0-B131-C3DCD9B07AB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EA6582-1FA2-418F-88E6-CE5DF3D9E2B7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E2C1671-387C-420B-ACD8-74EF98FEBF39}">
      <dgm:prSet phldrT="[Texto]"/>
      <dgm:spPr/>
      <dgm:t>
        <a:bodyPr/>
        <a:lstStyle/>
        <a:p>
          <a:r>
            <a:rPr lang="es-CL" dirty="0" smtClean="0"/>
            <a:t>Dolor</a:t>
          </a:r>
          <a:endParaRPr lang="es-ES" dirty="0"/>
        </a:p>
      </dgm:t>
    </dgm:pt>
    <dgm:pt modelId="{F294A009-46FA-4C49-8DE0-75412D117DC5}" type="parTrans" cxnId="{1F3C4AAC-30E3-4577-B098-83AB62137EB3}">
      <dgm:prSet/>
      <dgm:spPr/>
      <dgm:t>
        <a:bodyPr/>
        <a:lstStyle/>
        <a:p>
          <a:endParaRPr lang="es-ES"/>
        </a:p>
      </dgm:t>
    </dgm:pt>
    <dgm:pt modelId="{5D6EA5E5-8761-43C1-93B8-67D798D71F21}" type="sibTrans" cxnId="{1F3C4AAC-30E3-4577-B098-83AB62137EB3}">
      <dgm:prSet/>
      <dgm:spPr/>
      <dgm:t>
        <a:bodyPr/>
        <a:lstStyle/>
        <a:p>
          <a:endParaRPr lang="es-ES"/>
        </a:p>
      </dgm:t>
    </dgm:pt>
    <dgm:pt modelId="{B9893112-64E8-4396-9F3A-ABBDE2E5A012}">
      <dgm:prSet phldrT="[Texto]"/>
      <dgm:spPr>
        <a:solidFill>
          <a:srgbClr val="E3A60B"/>
        </a:solidFill>
      </dgm:spPr>
      <dgm:t>
        <a:bodyPr/>
        <a:lstStyle/>
        <a:p>
          <a:r>
            <a:rPr lang="es-CL" dirty="0" smtClean="0"/>
            <a:t>Ictericia</a:t>
          </a:r>
          <a:endParaRPr lang="es-ES" dirty="0"/>
        </a:p>
      </dgm:t>
    </dgm:pt>
    <dgm:pt modelId="{7F5E9905-FA39-4500-BBFE-61410A2E7D67}" type="parTrans" cxnId="{85620DB9-3FAF-423F-962B-891418A1073D}">
      <dgm:prSet/>
      <dgm:spPr/>
      <dgm:t>
        <a:bodyPr/>
        <a:lstStyle/>
        <a:p>
          <a:endParaRPr lang="es-ES"/>
        </a:p>
      </dgm:t>
    </dgm:pt>
    <dgm:pt modelId="{864DC23A-96CA-4CA2-A4DA-35840AF9606E}" type="sibTrans" cxnId="{85620DB9-3FAF-423F-962B-891418A1073D}">
      <dgm:prSet/>
      <dgm:spPr/>
      <dgm:t>
        <a:bodyPr/>
        <a:lstStyle/>
        <a:p>
          <a:endParaRPr lang="es-ES"/>
        </a:p>
      </dgm:t>
    </dgm:pt>
    <dgm:pt modelId="{5C32F7F8-A13B-48A9-860E-47A1DD17EFED}">
      <dgm:prSet phldrT="[Texto]" custT="1"/>
      <dgm:spPr/>
      <dgm:t>
        <a:bodyPr/>
        <a:lstStyle/>
        <a:p>
          <a:r>
            <a:rPr lang="es-CL" sz="2400" dirty="0" smtClean="0"/>
            <a:t>Complicación</a:t>
          </a:r>
        </a:p>
        <a:p>
          <a:r>
            <a:rPr lang="es-CL" sz="2400" dirty="0" smtClean="0"/>
            <a:t> post operatoria</a:t>
          </a:r>
          <a:endParaRPr lang="es-ES" sz="2400" dirty="0"/>
        </a:p>
      </dgm:t>
    </dgm:pt>
    <dgm:pt modelId="{5DDC614A-59DE-4B8E-AC8A-2CDF39806E8C}" type="parTrans" cxnId="{286CFAD9-A898-447B-8431-DFE2ED3C17FE}">
      <dgm:prSet/>
      <dgm:spPr/>
      <dgm:t>
        <a:bodyPr/>
        <a:lstStyle/>
        <a:p>
          <a:endParaRPr lang="es-ES"/>
        </a:p>
      </dgm:t>
    </dgm:pt>
    <dgm:pt modelId="{8927DCAA-FCA6-401E-8E09-58E18569A159}" type="sibTrans" cxnId="{286CFAD9-A898-447B-8431-DFE2ED3C17FE}">
      <dgm:prSet/>
      <dgm:spPr/>
      <dgm:t>
        <a:bodyPr/>
        <a:lstStyle/>
        <a:p>
          <a:endParaRPr lang="es-ES"/>
        </a:p>
      </dgm:t>
    </dgm:pt>
    <dgm:pt modelId="{B5CE61BA-7080-9945-8E72-BA067DA4A067}">
      <dgm:prSet phldrT="[Texto]"/>
      <dgm:spPr>
        <a:solidFill>
          <a:srgbClr val="C00000"/>
        </a:solidFill>
      </dgm:spPr>
      <dgm:t>
        <a:bodyPr/>
        <a:lstStyle/>
        <a:p>
          <a:r>
            <a:rPr lang="es-CL" dirty="0" smtClean="0"/>
            <a:t>Sepsis</a:t>
          </a:r>
          <a:endParaRPr lang="es-ES" dirty="0"/>
        </a:p>
      </dgm:t>
    </dgm:pt>
    <dgm:pt modelId="{908BE0F3-873F-0045-8D63-7B4856A5295E}" type="parTrans" cxnId="{0260483B-9104-174F-99DB-5AEDEDEF8BC9}">
      <dgm:prSet/>
      <dgm:spPr/>
      <dgm:t>
        <a:bodyPr/>
        <a:lstStyle/>
        <a:p>
          <a:endParaRPr lang="es-ES_tradnl"/>
        </a:p>
      </dgm:t>
    </dgm:pt>
    <dgm:pt modelId="{058D7C03-84A6-2B4E-BD10-FFA36A8A4763}" type="sibTrans" cxnId="{0260483B-9104-174F-99DB-5AEDEDEF8BC9}">
      <dgm:prSet/>
      <dgm:spPr/>
      <dgm:t>
        <a:bodyPr/>
        <a:lstStyle/>
        <a:p>
          <a:endParaRPr lang="es-ES_tradnl"/>
        </a:p>
      </dgm:t>
    </dgm:pt>
    <dgm:pt modelId="{A8FE2657-B13C-43A1-87B0-A8BF73D02735}" type="pres">
      <dgm:prSet presAssocID="{FAEA6582-1FA2-418F-88E6-CE5DF3D9E2B7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A823F36F-6AA1-4412-9DDD-02C08F20B23D}" type="pres">
      <dgm:prSet presAssocID="{FAEA6582-1FA2-418F-88E6-CE5DF3D9E2B7}" presName="ellipse" presStyleLbl="trBgShp" presStyleIdx="0" presStyleCnt="1"/>
      <dgm:spPr/>
    </dgm:pt>
    <dgm:pt modelId="{C6D41F95-D320-4334-B724-AAEFB3425819}" type="pres">
      <dgm:prSet presAssocID="{FAEA6582-1FA2-418F-88E6-CE5DF3D9E2B7}" presName="arrow1" presStyleLbl="fgShp" presStyleIdx="0" presStyleCnt="1"/>
      <dgm:spPr/>
    </dgm:pt>
    <dgm:pt modelId="{DA796321-EA0B-45E1-8753-F227E50CFC08}" type="pres">
      <dgm:prSet presAssocID="{FAEA6582-1FA2-418F-88E6-CE5DF3D9E2B7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025F1D9-B026-384F-AEE6-EF2BB62FF230}" type="pres">
      <dgm:prSet presAssocID="{B9893112-64E8-4396-9F3A-ABBDE2E5A012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4F174AA-4400-E24A-AAC0-12CE7CC48215}" type="pres">
      <dgm:prSet presAssocID="{B5CE61BA-7080-9945-8E72-BA067DA4A067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D20FD911-5D83-43A9-AE1D-1CADA3A71F7A}" type="pres">
      <dgm:prSet presAssocID="{5C32F7F8-A13B-48A9-860E-47A1DD17EFED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063EF6E-F132-4ECC-B21D-6F7E91FF5933}" type="pres">
      <dgm:prSet presAssocID="{FAEA6582-1FA2-418F-88E6-CE5DF3D9E2B7}" presName="funnel" presStyleLbl="trAlignAcc1" presStyleIdx="0" presStyleCnt="1"/>
      <dgm:spPr/>
    </dgm:pt>
  </dgm:ptLst>
  <dgm:cxnLst>
    <dgm:cxn modelId="{286CFAD9-A898-447B-8431-DFE2ED3C17FE}" srcId="{FAEA6582-1FA2-418F-88E6-CE5DF3D9E2B7}" destId="{5C32F7F8-A13B-48A9-860E-47A1DD17EFED}" srcOrd="3" destOrd="0" parTransId="{5DDC614A-59DE-4B8E-AC8A-2CDF39806E8C}" sibTransId="{8927DCAA-FCA6-401E-8E09-58E18569A159}"/>
    <dgm:cxn modelId="{D2B31206-9269-E74B-9510-5A9817ED7071}" type="presOf" srcId="{4E2C1671-387C-420B-ACD8-74EF98FEBF39}" destId="{D20FD911-5D83-43A9-AE1D-1CADA3A71F7A}" srcOrd="0" destOrd="0" presId="urn:microsoft.com/office/officeart/2005/8/layout/funnel1"/>
    <dgm:cxn modelId="{1F3C4AAC-30E3-4577-B098-83AB62137EB3}" srcId="{FAEA6582-1FA2-418F-88E6-CE5DF3D9E2B7}" destId="{4E2C1671-387C-420B-ACD8-74EF98FEBF39}" srcOrd="0" destOrd="0" parTransId="{F294A009-46FA-4C49-8DE0-75412D117DC5}" sibTransId="{5D6EA5E5-8761-43C1-93B8-67D798D71F21}"/>
    <dgm:cxn modelId="{85620DB9-3FAF-423F-962B-891418A1073D}" srcId="{FAEA6582-1FA2-418F-88E6-CE5DF3D9E2B7}" destId="{B9893112-64E8-4396-9F3A-ABBDE2E5A012}" srcOrd="1" destOrd="0" parTransId="{7F5E9905-FA39-4500-BBFE-61410A2E7D67}" sibTransId="{864DC23A-96CA-4CA2-A4DA-35840AF9606E}"/>
    <dgm:cxn modelId="{235EECCA-3BED-BF45-BA52-C7F609AF26D4}" type="presOf" srcId="{B9893112-64E8-4396-9F3A-ABBDE2E5A012}" destId="{54F174AA-4400-E24A-AAC0-12CE7CC48215}" srcOrd="0" destOrd="0" presId="urn:microsoft.com/office/officeart/2005/8/layout/funnel1"/>
    <dgm:cxn modelId="{D44D6998-5BE2-F54E-83B8-984764CA9B18}" type="presOf" srcId="{FAEA6582-1FA2-418F-88E6-CE5DF3D9E2B7}" destId="{A8FE2657-B13C-43A1-87B0-A8BF73D02735}" srcOrd="0" destOrd="0" presId="urn:microsoft.com/office/officeart/2005/8/layout/funnel1"/>
    <dgm:cxn modelId="{0260483B-9104-174F-99DB-5AEDEDEF8BC9}" srcId="{FAEA6582-1FA2-418F-88E6-CE5DF3D9E2B7}" destId="{B5CE61BA-7080-9945-8E72-BA067DA4A067}" srcOrd="2" destOrd="0" parTransId="{908BE0F3-873F-0045-8D63-7B4856A5295E}" sibTransId="{058D7C03-84A6-2B4E-BD10-FFA36A8A4763}"/>
    <dgm:cxn modelId="{F8B09E42-DA43-E346-899A-E6B85F215AB6}" type="presOf" srcId="{5C32F7F8-A13B-48A9-860E-47A1DD17EFED}" destId="{DA796321-EA0B-45E1-8753-F227E50CFC08}" srcOrd="0" destOrd="0" presId="urn:microsoft.com/office/officeart/2005/8/layout/funnel1"/>
    <dgm:cxn modelId="{7A75954C-1FD3-2E49-A219-41BDB5E3700A}" type="presOf" srcId="{B5CE61BA-7080-9945-8E72-BA067DA4A067}" destId="{B025F1D9-B026-384F-AEE6-EF2BB62FF230}" srcOrd="0" destOrd="0" presId="urn:microsoft.com/office/officeart/2005/8/layout/funnel1"/>
    <dgm:cxn modelId="{94F2C7C0-3F0A-F84F-9BA9-1BADFE8DCD1B}" type="presParOf" srcId="{A8FE2657-B13C-43A1-87B0-A8BF73D02735}" destId="{A823F36F-6AA1-4412-9DDD-02C08F20B23D}" srcOrd="0" destOrd="0" presId="urn:microsoft.com/office/officeart/2005/8/layout/funnel1"/>
    <dgm:cxn modelId="{2D475B99-574C-8A42-9B22-BEC2FBA108EC}" type="presParOf" srcId="{A8FE2657-B13C-43A1-87B0-A8BF73D02735}" destId="{C6D41F95-D320-4334-B724-AAEFB3425819}" srcOrd="1" destOrd="0" presId="urn:microsoft.com/office/officeart/2005/8/layout/funnel1"/>
    <dgm:cxn modelId="{A16D3D1B-9FBB-D94F-9D5D-2C0385CA6BAD}" type="presParOf" srcId="{A8FE2657-B13C-43A1-87B0-A8BF73D02735}" destId="{DA796321-EA0B-45E1-8753-F227E50CFC08}" srcOrd="2" destOrd="0" presId="urn:microsoft.com/office/officeart/2005/8/layout/funnel1"/>
    <dgm:cxn modelId="{D350D4A3-DF4A-E944-8A25-F066F048B5E2}" type="presParOf" srcId="{A8FE2657-B13C-43A1-87B0-A8BF73D02735}" destId="{B025F1D9-B026-384F-AEE6-EF2BB62FF230}" srcOrd="3" destOrd="0" presId="urn:microsoft.com/office/officeart/2005/8/layout/funnel1"/>
    <dgm:cxn modelId="{DB1D11FF-07C3-1B40-91A3-6EF6FEC8D286}" type="presParOf" srcId="{A8FE2657-B13C-43A1-87B0-A8BF73D02735}" destId="{54F174AA-4400-E24A-AAC0-12CE7CC48215}" srcOrd="4" destOrd="0" presId="urn:microsoft.com/office/officeart/2005/8/layout/funnel1"/>
    <dgm:cxn modelId="{29D8E7AE-8DBB-9846-8E13-2E7FD77FC0FF}" type="presParOf" srcId="{A8FE2657-B13C-43A1-87B0-A8BF73D02735}" destId="{D20FD911-5D83-43A9-AE1D-1CADA3A71F7A}" srcOrd="5" destOrd="0" presId="urn:microsoft.com/office/officeart/2005/8/layout/funnel1"/>
    <dgm:cxn modelId="{DF9EB6CB-8210-6A4A-92DA-156A53624F8B}" type="presParOf" srcId="{A8FE2657-B13C-43A1-87B0-A8BF73D02735}" destId="{9063EF6E-F132-4ECC-B21D-6F7E91FF5933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03057E2-BDA6-4BC7-8F1B-063CDCC64CF2}" type="doc">
      <dgm:prSet loTypeId="urn:microsoft.com/office/officeart/2005/8/layout/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BEECDFB-DB2F-4BF2-9C92-DA3B5816DD87}">
      <dgm:prSet phldrT="[Texto]"/>
      <dgm:spPr>
        <a:solidFill>
          <a:srgbClr val="E3A60B"/>
        </a:solidFill>
      </dgm:spPr>
      <dgm:t>
        <a:bodyPr/>
        <a:lstStyle/>
        <a:p>
          <a:r>
            <a:rPr lang="es-CL" b="1" dirty="0" smtClean="0"/>
            <a:t>Colección purulenta</a:t>
          </a:r>
          <a:endParaRPr lang="es-ES" b="1" dirty="0"/>
        </a:p>
      </dgm:t>
    </dgm:pt>
    <dgm:pt modelId="{FC55AD02-6399-4070-8456-7EE08B08FFDF}" type="parTrans" cxnId="{A2193877-7329-40B0-89AC-AE2A78B711FE}">
      <dgm:prSet/>
      <dgm:spPr/>
      <dgm:t>
        <a:bodyPr/>
        <a:lstStyle/>
        <a:p>
          <a:endParaRPr lang="es-ES"/>
        </a:p>
      </dgm:t>
    </dgm:pt>
    <dgm:pt modelId="{C92445FF-FF15-4693-A3EA-278ED5C1A0B4}" type="sibTrans" cxnId="{A2193877-7329-40B0-89AC-AE2A78B711FE}">
      <dgm:prSet/>
      <dgm:spPr/>
      <dgm:t>
        <a:bodyPr/>
        <a:lstStyle/>
        <a:p>
          <a:endParaRPr lang="es-ES"/>
        </a:p>
      </dgm:t>
    </dgm:pt>
    <dgm:pt modelId="{26D5DBA1-7E5E-4201-9D93-E484D91B237B}">
      <dgm:prSet phldrT="[Texto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s-CL" b="1" i="0" dirty="0" smtClean="0"/>
            <a:t>Coledocolitiasis residual</a:t>
          </a:r>
          <a:endParaRPr lang="es-ES" b="1" i="0" dirty="0"/>
        </a:p>
      </dgm:t>
    </dgm:pt>
    <dgm:pt modelId="{92B04852-0726-4289-BFD9-738ADA832526}" type="parTrans" cxnId="{48326B00-C163-4043-8DBA-BA542B1B8490}">
      <dgm:prSet/>
      <dgm:spPr/>
      <dgm:t>
        <a:bodyPr/>
        <a:lstStyle/>
        <a:p>
          <a:endParaRPr lang="es-ES_tradnl"/>
        </a:p>
      </dgm:t>
    </dgm:pt>
    <dgm:pt modelId="{2814803B-E445-4121-8006-2B61F6CF8CF7}" type="sibTrans" cxnId="{48326B00-C163-4043-8DBA-BA542B1B8490}">
      <dgm:prSet/>
      <dgm:spPr/>
      <dgm:t>
        <a:bodyPr/>
        <a:lstStyle/>
        <a:p>
          <a:endParaRPr lang="es-ES_tradnl"/>
        </a:p>
      </dgm:t>
    </dgm:pt>
    <dgm:pt modelId="{773A3F75-C372-4F74-A865-73B05807FFF0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CL" b="1" dirty="0" smtClean="0"/>
            <a:t>Lesión biliar</a:t>
          </a:r>
          <a:endParaRPr lang="es-ES" b="1" dirty="0"/>
        </a:p>
      </dgm:t>
    </dgm:pt>
    <dgm:pt modelId="{A249126E-14C3-493A-862E-7DE3B6D58ADF}" type="parTrans" cxnId="{40D6632B-7E7A-499B-B60F-3F23C9D26FA3}">
      <dgm:prSet/>
      <dgm:spPr/>
      <dgm:t>
        <a:bodyPr/>
        <a:lstStyle/>
        <a:p>
          <a:endParaRPr lang="es-ES_tradnl"/>
        </a:p>
      </dgm:t>
    </dgm:pt>
    <dgm:pt modelId="{5CB6E6A2-7C6D-44EE-B23F-3C50FBAB3300}" type="sibTrans" cxnId="{40D6632B-7E7A-499B-B60F-3F23C9D26FA3}">
      <dgm:prSet/>
      <dgm:spPr/>
      <dgm:t>
        <a:bodyPr/>
        <a:lstStyle/>
        <a:p>
          <a:endParaRPr lang="es-ES_tradnl"/>
        </a:p>
      </dgm:t>
    </dgm:pt>
    <dgm:pt modelId="{E2399342-CBD2-436D-95E1-966D09E936B7}">
      <dgm:prSet phldrT="[Texto]"/>
      <dgm:spPr>
        <a:solidFill>
          <a:srgbClr val="92D050"/>
        </a:solidFill>
      </dgm:spPr>
      <dgm:t>
        <a:bodyPr/>
        <a:lstStyle/>
        <a:p>
          <a:r>
            <a:rPr lang="es-CL" b="1" dirty="0" smtClean="0"/>
            <a:t>Bilioma  v/s  biliperitoneo</a:t>
          </a:r>
          <a:endParaRPr lang="es-ES" b="1" dirty="0"/>
        </a:p>
      </dgm:t>
    </dgm:pt>
    <dgm:pt modelId="{54C4A8D8-1D3A-4A2C-BE22-7A756A8013E6}" type="parTrans" cxnId="{D81071EA-28F0-4C18-B937-5BDCECC5205B}">
      <dgm:prSet/>
      <dgm:spPr/>
      <dgm:t>
        <a:bodyPr/>
        <a:lstStyle/>
        <a:p>
          <a:endParaRPr lang="es-ES_tradnl"/>
        </a:p>
      </dgm:t>
    </dgm:pt>
    <dgm:pt modelId="{CBF9E56F-F62D-4F81-9984-DAAA2EE2BAE0}" type="sibTrans" cxnId="{D81071EA-28F0-4C18-B937-5BDCECC5205B}">
      <dgm:prSet/>
      <dgm:spPr/>
      <dgm:t>
        <a:bodyPr/>
        <a:lstStyle/>
        <a:p>
          <a:endParaRPr lang="es-ES_tradnl"/>
        </a:p>
      </dgm:t>
    </dgm:pt>
    <dgm:pt modelId="{EFB58CA3-2026-4CA1-891E-E57C56F269F8}" type="pres">
      <dgm:prSet presAssocID="{F03057E2-BDA6-4BC7-8F1B-063CDCC64CF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341807CE-B5DF-4CFC-86F9-13D30D74A353}" type="pres">
      <dgm:prSet presAssocID="{26D5DBA1-7E5E-4201-9D93-E484D91B237B}" presName="parentLin" presStyleCnt="0"/>
      <dgm:spPr/>
    </dgm:pt>
    <dgm:pt modelId="{2193B41C-67E1-4806-A1C6-135E7CFDDCB2}" type="pres">
      <dgm:prSet presAssocID="{26D5DBA1-7E5E-4201-9D93-E484D91B237B}" presName="parentLeftMargin" presStyleLbl="node1" presStyleIdx="0" presStyleCnt="4"/>
      <dgm:spPr/>
      <dgm:t>
        <a:bodyPr/>
        <a:lstStyle/>
        <a:p>
          <a:endParaRPr lang="es-ES_tradnl"/>
        </a:p>
      </dgm:t>
    </dgm:pt>
    <dgm:pt modelId="{E547495C-9540-4058-880E-121A0D2CC742}" type="pres">
      <dgm:prSet presAssocID="{26D5DBA1-7E5E-4201-9D93-E484D91B237B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291188-179A-4FB7-B6A4-5CEFE625FB1A}" type="pres">
      <dgm:prSet presAssocID="{26D5DBA1-7E5E-4201-9D93-E484D91B237B}" presName="negativeSpace" presStyleCnt="0"/>
      <dgm:spPr/>
    </dgm:pt>
    <dgm:pt modelId="{860CC444-38B7-4672-94C2-AE204F99B908}" type="pres">
      <dgm:prSet presAssocID="{26D5DBA1-7E5E-4201-9D93-E484D91B237B}" presName="childText" presStyleLbl="conFgAcc1" presStyleIdx="0" presStyleCnt="4">
        <dgm:presLayoutVars>
          <dgm:bulletEnabled val="1"/>
        </dgm:presLayoutVars>
      </dgm:prSet>
      <dgm:spPr/>
    </dgm:pt>
    <dgm:pt modelId="{810CC6F5-D664-472B-A5FD-7053102D9852}" type="pres">
      <dgm:prSet presAssocID="{2814803B-E445-4121-8006-2B61F6CF8CF7}" presName="spaceBetweenRectangles" presStyleCnt="0"/>
      <dgm:spPr/>
    </dgm:pt>
    <dgm:pt modelId="{C6A4E061-2AD0-43F7-9C6F-6DBFDD05664C}" type="pres">
      <dgm:prSet presAssocID="{E2399342-CBD2-436D-95E1-966D09E936B7}" presName="parentLin" presStyleCnt="0"/>
      <dgm:spPr/>
    </dgm:pt>
    <dgm:pt modelId="{920A36AC-81CC-4848-BDD7-DB6CB0E78187}" type="pres">
      <dgm:prSet presAssocID="{E2399342-CBD2-436D-95E1-966D09E936B7}" presName="parentLeftMargin" presStyleLbl="node1" presStyleIdx="0" presStyleCnt="4"/>
      <dgm:spPr/>
      <dgm:t>
        <a:bodyPr/>
        <a:lstStyle/>
        <a:p>
          <a:endParaRPr lang="es-ES_tradnl"/>
        </a:p>
      </dgm:t>
    </dgm:pt>
    <dgm:pt modelId="{DF268DBC-BE8D-4405-95A2-37E407E6D54A}" type="pres">
      <dgm:prSet presAssocID="{E2399342-CBD2-436D-95E1-966D09E936B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8299EA-93DE-447A-96C6-F0A8206C9409}" type="pres">
      <dgm:prSet presAssocID="{E2399342-CBD2-436D-95E1-966D09E936B7}" presName="negativeSpace" presStyleCnt="0"/>
      <dgm:spPr/>
    </dgm:pt>
    <dgm:pt modelId="{EEB03D8F-47D9-4B56-9DE5-955588B4D70C}" type="pres">
      <dgm:prSet presAssocID="{E2399342-CBD2-436D-95E1-966D09E936B7}" presName="childText" presStyleLbl="conFgAcc1" presStyleIdx="1" presStyleCnt="4">
        <dgm:presLayoutVars>
          <dgm:bulletEnabled val="1"/>
        </dgm:presLayoutVars>
      </dgm:prSet>
      <dgm:spPr/>
    </dgm:pt>
    <dgm:pt modelId="{31B8685F-5C8B-4605-B92B-B951429E9E9C}" type="pres">
      <dgm:prSet presAssocID="{CBF9E56F-F62D-4F81-9984-DAAA2EE2BAE0}" presName="spaceBetweenRectangles" presStyleCnt="0"/>
      <dgm:spPr/>
    </dgm:pt>
    <dgm:pt modelId="{BF1231D1-62C2-4DA3-89C9-5CB7DA306DA9}" type="pres">
      <dgm:prSet presAssocID="{773A3F75-C372-4F74-A865-73B05807FFF0}" presName="parentLin" presStyleCnt="0"/>
      <dgm:spPr/>
    </dgm:pt>
    <dgm:pt modelId="{D6693263-5EC5-4448-8BA1-C5BDE52B40D0}" type="pres">
      <dgm:prSet presAssocID="{773A3F75-C372-4F74-A865-73B05807FFF0}" presName="parentLeftMargin" presStyleLbl="node1" presStyleIdx="1" presStyleCnt="4"/>
      <dgm:spPr/>
      <dgm:t>
        <a:bodyPr/>
        <a:lstStyle/>
        <a:p>
          <a:endParaRPr lang="es-ES_tradnl"/>
        </a:p>
      </dgm:t>
    </dgm:pt>
    <dgm:pt modelId="{04CE9C71-A85A-4381-B712-FA85BB5A9D32}" type="pres">
      <dgm:prSet presAssocID="{773A3F75-C372-4F74-A865-73B05807FFF0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26A6C5D-3DF4-4B4E-B021-4D51E82F9A33}" type="pres">
      <dgm:prSet presAssocID="{773A3F75-C372-4F74-A865-73B05807FFF0}" presName="negativeSpace" presStyleCnt="0"/>
      <dgm:spPr/>
    </dgm:pt>
    <dgm:pt modelId="{AA6CD552-FA0F-411D-8C35-87551D980743}" type="pres">
      <dgm:prSet presAssocID="{773A3F75-C372-4F74-A865-73B05807FFF0}" presName="childText" presStyleLbl="conFgAcc1" presStyleIdx="2" presStyleCnt="4">
        <dgm:presLayoutVars>
          <dgm:bulletEnabled val="1"/>
        </dgm:presLayoutVars>
      </dgm:prSet>
      <dgm:spPr/>
    </dgm:pt>
    <dgm:pt modelId="{C0FE3ABA-81A4-4A58-BACE-683D276A45FA}" type="pres">
      <dgm:prSet presAssocID="{5CB6E6A2-7C6D-44EE-B23F-3C50FBAB3300}" presName="spaceBetweenRectangles" presStyleCnt="0"/>
      <dgm:spPr/>
    </dgm:pt>
    <dgm:pt modelId="{023740A6-20D1-4F42-8356-439EE4E58BA2}" type="pres">
      <dgm:prSet presAssocID="{FBEECDFB-DB2F-4BF2-9C92-DA3B5816DD87}" presName="parentLin" presStyleCnt="0"/>
      <dgm:spPr/>
    </dgm:pt>
    <dgm:pt modelId="{F61ADEFA-9F56-409B-9720-440AC7EDF36B}" type="pres">
      <dgm:prSet presAssocID="{FBEECDFB-DB2F-4BF2-9C92-DA3B5816DD87}" presName="parentLeftMargin" presStyleLbl="node1" presStyleIdx="2" presStyleCnt="4"/>
      <dgm:spPr/>
      <dgm:t>
        <a:bodyPr/>
        <a:lstStyle/>
        <a:p>
          <a:endParaRPr lang="es-ES_tradnl"/>
        </a:p>
      </dgm:t>
    </dgm:pt>
    <dgm:pt modelId="{8E641105-8A78-4CE8-B884-346873405B5D}" type="pres">
      <dgm:prSet presAssocID="{FBEECDFB-DB2F-4BF2-9C92-DA3B5816DD8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3E8004C-A908-4130-A661-FAB293818231}" type="pres">
      <dgm:prSet presAssocID="{FBEECDFB-DB2F-4BF2-9C92-DA3B5816DD87}" presName="negativeSpace" presStyleCnt="0"/>
      <dgm:spPr/>
    </dgm:pt>
    <dgm:pt modelId="{FA1FFA1B-CD57-4FF0-8457-633CDEC48299}" type="pres">
      <dgm:prSet presAssocID="{FBEECDFB-DB2F-4BF2-9C92-DA3B5816DD8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ABE860A-3435-2045-853C-6800ADEB58F1}" type="presOf" srcId="{FBEECDFB-DB2F-4BF2-9C92-DA3B5816DD87}" destId="{F61ADEFA-9F56-409B-9720-440AC7EDF36B}" srcOrd="0" destOrd="0" presId="urn:microsoft.com/office/officeart/2005/8/layout/list1"/>
    <dgm:cxn modelId="{D2D7DE68-EADA-B14C-B66C-7137E279561F}" type="presOf" srcId="{773A3F75-C372-4F74-A865-73B05807FFF0}" destId="{04CE9C71-A85A-4381-B712-FA85BB5A9D32}" srcOrd="1" destOrd="0" presId="urn:microsoft.com/office/officeart/2005/8/layout/list1"/>
    <dgm:cxn modelId="{48326B00-C163-4043-8DBA-BA542B1B8490}" srcId="{F03057E2-BDA6-4BC7-8F1B-063CDCC64CF2}" destId="{26D5DBA1-7E5E-4201-9D93-E484D91B237B}" srcOrd="0" destOrd="0" parTransId="{92B04852-0726-4289-BFD9-738ADA832526}" sibTransId="{2814803B-E445-4121-8006-2B61F6CF8CF7}"/>
    <dgm:cxn modelId="{A2193877-7329-40B0-89AC-AE2A78B711FE}" srcId="{F03057E2-BDA6-4BC7-8F1B-063CDCC64CF2}" destId="{FBEECDFB-DB2F-4BF2-9C92-DA3B5816DD87}" srcOrd="3" destOrd="0" parTransId="{FC55AD02-6399-4070-8456-7EE08B08FFDF}" sibTransId="{C92445FF-FF15-4693-A3EA-278ED5C1A0B4}"/>
    <dgm:cxn modelId="{40D6632B-7E7A-499B-B60F-3F23C9D26FA3}" srcId="{F03057E2-BDA6-4BC7-8F1B-063CDCC64CF2}" destId="{773A3F75-C372-4F74-A865-73B05807FFF0}" srcOrd="2" destOrd="0" parTransId="{A249126E-14C3-493A-862E-7DE3B6D58ADF}" sibTransId="{5CB6E6A2-7C6D-44EE-B23F-3C50FBAB3300}"/>
    <dgm:cxn modelId="{D81071EA-28F0-4C18-B937-5BDCECC5205B}" srcId="{F03057E2-BDA6-4BC7-8F1B-063CDCC64CF2}" destId="{E2399342-CBD2-436D-95E1-966D09E936B7}" srcOrd="1" destOrd="0" parTransId="{54C4A8D8-1D3A-4A2C-BE22-7A756A8013E6}" sibTransId="{CBF9E56F-F62D-4F81-9984-DAAA2EE2BAE0}"/>
    <dgm:cxn modelId="{0523C7BE-D4CC-B94B-9F9F-BC98BF7BCBFC}" type="presOf" srcId="{E2399342-CBD2-436D-95E1-966D09E936B7}" destId="{920A36AC-81CC-4848-BDD7-DB6CB0E78187}" srcOrd="0" destOrd="0" presId="urn:microsoft.com/office/officeart/2005/8/layout/list1"/>
    <dgm:cxn modelId="{A072BDBF-81F5-2E4E-B491-E07C6CCA3CC2}" type="presOf" srcId="{26D5DBA1-7E5E-4201-9D93-E484D91B237B}" destId="{2193B41C-67E1-4806-A1C6-135E7CFDDCB2}" srcOrd="0" destOrd="0" presId="urn:microsoft.com/office/officeart/2005/8/layout/list1"/>
    <dgm:cxn modelId="{95C6EF55-E9FC-8640-B513-763218108BE4}" type="presOf" srcId="{E2399342-CBD2-436D-95E1-966D09E936B7}" destId="{DF268DBC-BE8D-4405-95A2-37E407E6D54A}" srcOrd="1" destOrd="0" presId="urn:microsoft.com/office/officeart/2005/8/layout/list1"/>
    <dgm:cxn modelId="{43FAB5DF-ED44-2D44-BF5F-217B5784A93A}" type="presOf" srcId="{FBEECDFB-DB2F-4BF2-9C92-DA3B5816DD87}" destId="{8E641105-8A78-4CE8-B884-346873405B5D}" srcOrd="1" destOrd="0" presId="urn:microsoft.com/office/officeart/2005/8/layout/list1"/>
    <dgm:cxn modelId="{834026A2-A30B-3048-9C42-9BE2B080BA62}" type="presOf" srcId="{773A3F75-C372-4F74-A865-73B05807FFF0}" destId="{D6693263-5EC5-4448-8BA1-C5BDE52B40D0}" srcOrd="0" destOrd="0" presId="urn:microsoft.com/office/officeart/2005/8/layout/list1"/>
    <dgm:cxn modelId="{7DF180EE-DB47-1649-9A85-3AE66D2FDA9C}" type="presOf" srcId="{F03057E2-BDA6-4BC7-8F1B-063CDCC64CF2}" destId="{EFB58CA3-2026-4CA1-891E-E57C56F269F8}" srcOrd="0" destOrd="0" presId="urn:microsoft.com/office/officeart/2005/8/layout/list1"/>
    <dgm:cxn modelId="{F3E84DAF-D059-494D-BB0A-52CC1594449C}" type="presOf" srcId="{26D5DBA1-7E5E-4201-9D93-E484D91B237B}" destId="{E547495C-9540-4058-880E-121A0D2CC742}" srcOrd="1" destOrd="0" presId="urn:microsoft.com/office/officeart/2005/8/layout/list1"/>
    <dgm:cxn modelId="{6F1B6D90-84D9-EF4B-ABCE-25376F2A1018}" type="presParOf" srcId="{EFB58CA3-2026-4CA1-891E-E57C56F269F8}" destId="{341807CE-B5DF-4CFC-86F9-13D30D74A353}" srcOrd="0" destOrd="0" presId="urn:microsoft.com/office/officeart/2005/8/layout/list1"/>
    <dgm:cxn modelId="{977A6070-322F-CA4E-8B77-88D9F7F6DA10}" type="presParOf" srcId="{341807CE-B5DF-4CFC-86F9-13D30D74A353}" destId="{2193B41C-67E1-4806-A1C6-135E7CFDDCB2}" srcOrd="0" destOrd="0" presId="urn:microsoft.com/office/officeart/2005/8/layout/list1"/>
    <dgm:cxn modelId="{2828CD32-3715-914D-9BFC-E9FA32D20300}" type="presParOf" srcId="{341807CE-B5DF-4CFC-86F9-13D30D74A353}" destId="{E547495C-9540-4058-880E-121A0D2CC742}" srcOrd="1" destOrd="0" presId="urn:microsoft.com/office/officeart/2005/8/layout/list1"/>
    <dgm:cxn modelId="{C9C50E51-2A17-404D-888A-E5A27CD52B33}" type="presParOf" srcId="{EFB58CA3-2026-4CA1-891E-E57C56F269F8}" destId="{67291188-179A-4FB7-B6A4-5CEFE625FB1A}" srcOrd="1" destOrd="0" presId="urn:microsoft.com/office/officeart/2005/8/layout/list1"/>
    <dgm:cxn modelId="{0A43C59E-016F-7647-8A54-ADDEF74FDAE2}" type="presParOf" srcId="{EFB58CA3-2026-4CA1-891E-E57C56F269F8}" destId="{860CC444-38B7-4672-94C2-AE204F99B908}" srcOrd="2" destOrd="0" presId="urn:microsoft.com/office/officeart/2005/8/layout/list1"/>
    <dgm:cxn modelId="{7C90D38E-3341-4644-B67F-30A2DC01E991}" type="presParOf" srcId="{EFB58CA3-2026-4CA1-891E-E57C56F269F8}" destId="{810CC6F5-D664-472B-A5FD-7053102D9852}" srcOrd="3" destOrd="0" presId="urn:microsoft.com/office/officeart/2005/8/layout/list1"/>
    <dgm:cxn modelId="{D3FC15F9-ED52-F14B-ABE8-4F9402AA6BF2}" type="presParOf" srcId="{EFB58CA3-2026-4CA1-891E-E57C56F269F8}" destId="{C6A4E061-2AD0-43F7-9C6F-6DBFDD05664C}" srcOrd="4" destOrd="0" presId="urn:microsoft.com/office/officeart/2005/8/layout/list1"/>
    <dgm:cxn modelId="{9D0CF922-FE4A-1A49-ACA3-E59F492E46F3}" type="presParOf" srcId="{C6A4E061-2AD0-43F7-9C6F-6DBFDD05664C}" destId="{920A36AC-81CC-4848-BDD7-DB6CB0E78187}" srcOrd="0" destOrd="0" presId="urn:microsoft.com/office/officeart/2005/8/layout/list1"/>
    <dgm:cxn modelId="{D46271C6-651F-1844-AE49-A9A8196CD116}" type="presParOf" srcId="{C6A4E061-2AD0-43F7-9C6F-6DBFDD05664C}" destId="{DF268DBC-BE8D-4405-95A2-37E407E6D54A}" srcOrd="1" destOrd="0" presId="urn:microsoft.com/office/officeart/2005/8/layout/list1"/>
    <dgm:cxn modelId="{A8135FCB-B7E1-9D4A-B902-CD8ECA6A814B}" type="presParOf" srcId="{EFB58CA3-2026-4CA1-891E-E57C56F269F8}" destId="{188299EA-93DE-447A-96C6-F0A8206C9409}" srcOrd="5" destOrd="0" presId="urn:microsoft.com/office/officeart/2005/8/layout/list1"/>
    <dgm:cxn modelId="{A81D7DD0-CE16-0046-A83E-BF422B274418}" type="presParOf" srcId="{EFB58CA3-2026-4CA1-891E-E57C56F269F8}" destId="{EEB03D8F-47D9-4B56-9DE5-955588B4D70C}" srcOrd="6" destOrd="0" presId="urn:microsoft.com/office/officeart/2005/8/layout/list1"/>
    <dgm:cxn modelId="{7DCD07D4-B53C-4B45-B3B8-99E9D333E799}" type="presParOf" srcId="{EFB58CA3-2026-4CA1-891E-E57C56F269F8}" destId="{31B8685F-5C8B-4605-B92B-B951429E9E9C}" srcOrd="7" destOrd="0" presId="urn:microsoft.com/office/officeart/2005/8/layout/list1"/>
    <dgm:cxn modelId="{FE618F4F-0F8C-AC4F-820D-DAC5FF6082BC}" type="presParOf" srcId="{EFB58CA3-2026-4CA1-891E-E57C56F269F8}" destId="{BF1231D1-62C2-4DA3-89C9-5CB7DA306DA9}" srcOrd="8" destOrd="0" presId="urn:microsoft.com/office/officeart/2005/8/layout/list1"/>
    <dgm:cxn modelId="{723017CA-696C-2346-809D-9751DAE55B8E}" type="presParOf" srcId="{BF1231D1-62C2-4DA3-89C9-5CB7DA306DA9}" destId="{D6693263-5EC5-4448-8BA1-C5BDE52B40D0}" srcOrd="0" destOrd="0" presId="urn:microsoft.com/office/officeart/2005/8/layout/list1"/>
    <dgm:cxn modelId="{40960233-379F-9145-9D93-586C00470DD2}" type="presParOf" srcId="{BF1231D1-62C2-4DA3-89C9-5CB7DA306DA9}" destId="{04CE9C71-A85A-4381-B712-FA85BB5A9D32}" srcOrd="1" destOrd="0" presId="urn:microsoft.com/office/officeart/2005/8/layout/list1"/>
    <dgm:cxn modelId="{D30E48C9-138A-4A41-BA6C-2417852EDE5D}" type="presParOf" srcId="{EFB58CA3-2026-4CA1-891E-E57C56F269F8}" destId="{B26A6C5D-3DF4-4B4E-B021-4D51E82F9A33}" srcOrd="9" destOrd="0" presId="urn:microsoft.com/office/officeart/2005/8/layout/list1"/>
    <dgm:cxn modelId="{9EEBEB07-C427-FD49-865B-7B0E8C7F0604}" type="presParOf" srcId="{EFB58CA3-2026-4CA1-891E-E57C56F269F8}" destId="{AA6CD552-FA0F-411D-8C35-87551D980743}" srcOrd="10" destOrd="0" presId="urn:microsoft.com/office/officeart/2005/8/layout/list1"/>
    <dgm:cxn modelId="{A1DF4157-19A5-DF40-B018-65CC0FE443F2}" type="presParOf" srcId="{EFB58CA3-2026-4CA1-891E-E57C56F269F8}" destId="{C0FE3ABA-81A4-4A58-BACE-683D276A45FA}" srcOrd="11" destOrd="0" presId="urn:microsoft.com/office/officeart/2005/8/layout/list1"/>
    <dgm:cxn modelId="{EDC28F22-CDED-9745-858A-18E8DBBE7713}" type="presParOf" srcId="{EFB58CA3-2026-4CA1-891E-E57C56F269F8}" destId="{023740A6-20D1-4F42-8356-439EE4E58BA2}" srcOrd="12" destOrd="0" presId="urn:microsoft.com/office/officeart/2005/8/layout/list1"/>
    <dgm:cxn modelId="{F6CFF84B-FB5E-E141-A3AB-8F1FE10151C7}" type="presParOf" srcId="{023740A6-20D1-4F42-8356-439EE4E58BA2}" destId="{F61ADEFA-9F56-409B-9720-440AC7EDF36B}" srcOrd="0" destOrd="0" presId="urn:microsoft.com/office/officeart/2005/8/layout/list1"/>
    <dgm:cxn modelId="{7E1F1F20-E8EC-4641-AF0C-F4458E8F5365}" type="presParOf" srcId="{023740A6-20D1-4F42-8356-439EE4E58BA2}" destId="{8E641105-8A78-4CE8-B884-346873405B5D}" srcOrd="1" destOrd="0" presId="urn:microsoft.com/office/officeart/2005/8/layout/list1"/>
    <dgm:cxn modelId="{0BFAD0EE-495B-AE42-8A6C-CFD8D6A08D28}" type="presParOf" srcId="{EFB58CA3-2026-4CA1-891E-E57C56F269F8}" destId="{83E8004C-A908-4130-A661-FAB293818231}" srcOrd="13" destOrd="0" presId="urn:microsoft.com/office/officeart/2005/8/layout/list1"/>
    <dgm:cxn modelId="{714C04FD-7CB0-9849-B65C-8EA6D0332BA6}" type="presParOf" srcId="{EFB58CA3-2026-4CA1-891E-E57C56F269F8}" destId="{FA1FFA1B-CD57-4FF0-8457-633CDEC48299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D2CB08-1D64-44DD-8DDE-C9BB44F57FB0}">
      <dsp:nvSpPr>
        <dsp:cNvPr id="0" name=""/>
        <dsp:cNvSpPr/>
      </dsp:nvSpPr>
      <dsp:spPr>
        <a:xfrm rot="5400000">
          <a:off x="33838" y="-3981"/>
          <a:ext cx="1616464" cy="163429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14300" dist="228600" dir="5400000" rotWithShape="0">
            <a:srgbClr val="000000">
              <a:alpha val="35000"/>
            </a:srgbClr>
          </a:outerShdw>
        </a:effectLst>
        <a:scene3d>
          <a:camera prst="perspectiveRelaxedModerately" zoom="92000">
            <a:rot lat="20400000" lon="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b="1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Evaluación</a:t>
          </a:r>
          <a:endParaRPr lang="es-ES" sz="500" b="1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 rot="-5400000">
        <a:off x="24923" y="4934"/>
        <a:ext cx="1634295" cy="1616464"/>
      </dsp:txXfrm>
    </dsp:sp>
    <dsp:sp modelId="{87FD8185-8F82-4DD1-9C30-CCB39927397C}">
      <dsp:nvSpPr>
        <dsp:cNvPr id="0" name=""/>
        <dsp:cNvSpPr/>
      </dsp:nvSpPr>
      <dsp:spPr>
        <a:xfrm rot="5400000">
          <a:off x="4431243" y="-2684227"/>
          <a:ext cx="1051254" cy="64295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14300" dist="228600" dir="5400000" rotWithShape="0">
            <a:srgbClr val="000000">
              <a:alpha val="35000"/>
            </a:srgbClr>
          </a:outerShdw>
        </a:effectLst>
        <a:scene3d>
          <a:camera prst="perspectiveRelaxedModerately" zoom="92000">
            <a:rot lat="20400000" lon="0" rev="0"/>
          </a:camera>
          <a:lightRig rig="balanced" dir="t">
            <a:rot lat="0" lon="0" rev="12700000"/>
          </a:lightRig>
        </a:scene3d>
        <a:sp3d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7368" tIns="24765" rIns="24765" bIns="24765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3900" kern="1200" dirty="0" smtClean="0"/>
            <a:t>Diagnóstico certero y precoz</a:t>
          </a:r>
          <a:endParaRPr lang="es-ES" sz="3900" kern="1200" dirty="0"/>
        </a:p>
      </dsp:txBody>
      <dsp:txXfrm rot="-5400000">
        <a:off x="1742081" y="56253"/>
        <a:ext cx="6378260" cy="948618"/>
      </dsp:txXfrm>
    </dsp:sp>
    <dsp:sp modelId="{A442EEAB-F727-410C-832B-8F21012420F1}">
      <dsp:nvSpPr>
        <dsp:cNvPr id="0" name=""/>
        <dsp:cNvSpPr/>
      </dsp:nvSpPr>
      <dsp:spPr>
        <a:xfrm rot="5400000">
          <a:off x="18908" y="1433785"/>
          <a:ext cx="1616464" cy="160443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14300" dist="228600" dir="5400000" sx="95000" sy="95000" rotWithShape="0">
            <a:srgbClr val="000000">
              <a:alpha val="35000"/>
            </a:srgbClr>
          </a:outerShdw>
        </a:effectLst>
        <a:scene3d>
          <a:camera prst="perspectiveRelaxedModerately" zoom="92000">
            <a:rot lat="20400000" lon="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b="1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Derivación</a:t>
          </a:r>
          <a:endParaRPr lang="es-ES" sz="2400" b="1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 rot="-5400000">
        <a:off x="24923" y="2229987"/>
        <a:ext cx="1604434" cy="12030"/>
      </dsp:txXfrm>
    </dsp:sp>
    <dsp:sp modelId="{52D79F86-3115-42C1-8216-990FC7A080B0}">
      <dsp:nvSpPr>
        <dsp:cNvPr id="0" name=""/>
        <dsp:cNvSpPr/>
      </dsp:nvSpPr>
      <dsp:spPr>
        <a:xfrm rot="5400000">
          <a:off x="4416589" y="-1308302"/>
          <a:ext cx="1050702" cy="65228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14300" dist="228600" dir="5400000" sx="95000" sy="95000" rotWithShape="0">
            <a:srgbClr val="000000">
              <a:alpha val="35000"/>
            </a:srgbClr>
          </a:outerShdw>
        </a:effectLst>
        <a:scene3d>
          <a:camera prst="perspectiveRelaxedModerately" zoom="92000">
            <a:rot lat="20400000" lon="0" rev="0"/>
          </a:camera>
          <a:lightRig rig="balanced" dir="t">
            <a:rot lat="0" lon="0" rev="12700000"/>
          </a:lightRig>
        </a:scene3d>
        <a:sp3d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7368" tIns="24765" rIns="24765" bIns="24765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3900" kern="1200" dirty="0" smtClean="0"/>
            <a:t>Oportuna y proporcionada</a:t>
          </a:r>
          <a:endParaRPr lang="es-ES" sz="3900" kern="1200" dirty="0"/>
        </a:p>
      </dsp:txBody>
      <dsp:txXfrm rot="-5400000">
        <a:off x="1680518" y="1479060"/>
        <a:ext cx="6471555" cy="948120"/>
      </dsp:txXfrm>
    </dsp:sp>
    <dsp:sp modelId="{794D28B4-6B74-4C38-9C02-C19C8EE3266B}">
      <dsp:nvSpPr>
        <dsp:cNvPr id="0" name=""/>
        <dsp:cNvSpPr/>
      </dsp:nvSpPr>
      <dsp:spPr>
        <a:xfrm rot="5400000">
          <a:off x="18908" y="2856621"/>
          <a:ext cx="1616464" cy="160443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14300" dist="228600" dir="5400000" sx="95000" sy="95000" rotWithShape="0">
            <a:srgbClr val="000000">
              <a:alpha val="35000"/>
            </a:srgbClr>
          </a:outerShdw>
        </a:effectLst>
        <a:scene3d>
          <a:camera prst="perspectiveRelaxedModerately" zoom="92000">
            <a:rot lat="20400000" lon="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b="1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Post Op</a:t>
          </a:r>
        </a:p>
      </dsp:txBody>
      <dsp:txXfrm rot="-5400000">
        <a:off x="24923" y="3652823"/>
        <a:ext cx="1604434" cy="12030"/>
      </dsp:txXfrm>
    </dsp:sp>
    <dsp:sp modelId="{3316BB19-15EC-45C0-B131-C3DCD9B07AB6}">
      <dsp:nvSpPr>
        <dsp:cNvPr id="0" name=""/>
        <dsp:cNvSpPr/>
      </dsp:nvSpPr>
      <dsp:spPr>
        <a:xfrm rot="5400000">
          <a:off x="4441503" y="150447"/>
          <a:ext cx="1050702" cy="65254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14300" dist="228600" dir="5400000" sx="95000" sy="95000" rotWithShape="0">
            <a:srgbClr val="000000">
              <a:alpha val="35000"/>
            </a:srgbClr>
          </a:outerShdw>
        </a:effectLst>
        <a:scene3d>
          <a:camera prst="perspectiveRelaxedModerately" zoom="92000">
            <a:rot lat="20400000" lon="0" rev="0"/>
          </a:camera>
          <a:lightRig rig="balanced" dir="t">
            <a:rot lat="0" lon="0" rev="12700000"/>
          </a:lightRig>
        </a:scene3d>
        <a:sp3d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7368" tIns="24765" rIns="24765" bIns="24765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3900" kern="1200" dirty="0" smtClean="0"/>
            <a:t>Consiente y crítico</a:t>
          </a:r>
          <a:endParaRPr lang="es-ES" sz="3900" kern="1200" dirty="0"/>
        </a:p>
      </dsp:txBody>
      <dsp:txXfrm rot="-5400000">
        <a:off x="1704118" y="2939124"/>
        <a:ext cx="6474182" cy="948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D2CB08-1D64-44DD-8DDE-C9BB44F57FB0}">
      <dsp:nvSpPr>
        <dsp:cNvPr id="0" name=""/>
        <dsp:cNvSpPr/>
      </dsp:nvSpPr>
      <dsp:spPr>
        <a:xfrm rot="5400000">
          <a:off x="33838" y="-3981"/>
          <a:ext cx="1616464" cy="163429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14300" dist="228600" dir="5400000" rotWithShape="0">
            <a:srgbClr val="000000">
              <a:alpha val="35000"/>
            </a:srgbClr>
          </a:outerShdw>
        </a:effectLst>
        <a:scene3d>
          <a:camera prst="perspectiveRelaxedModerately" zoom="92000">
            <a:rot lat="20400000" lon="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b="1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Evaluación</a:t>
          </a:r>
          <a:endParaRPr lang="es-ES" sz="500" b="1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 rot="-5400000">
        <a:off x="24923" y="4934"/>
        <a:ext cx="1634295" cy="1616464"/>
      </dsp:txXfrm>
    </dsp:sp>
    <dsp:sp modelId="{87FD8185-8F82-4DD1-9C30-CCB39927397C}">
      <dsp:nvSpPr>
        <dsp:cNvPr id="0" name=""/>
        <dsp:cNvSpPr/>
      </dsp:nvSpPr>
      <dsp:spPr>
        <a:xfrm rot="5400000">
          <a:off x="4431243" y="-2684227"/>
          <a:ext cx="1051254" cy="64295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14300" dist="228600" dir="5400000" rotWithShape="0">
            <a:srgbClr val="000000">
              <a:alpha val="35000"/>
            </a:srgbClr>
          </a:outerShdw>
        </a:effectLst>
        <a:scene3d>
          <a:camera prst="perspectiveRelaxedModerately" zoom="92000">
            <a:rot lat="20400000" lon="0" rev="0"/>
          </a:camera>
          <a:lightRig rig="balanced" dir="t">
            <a:rot lat="0" lon="0" rev="12700000"/>
          </a:lightRig>
        </a:scene3d>
        <a:sp3d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7368" tIns="24765" rIns="24765" bIns="24765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3900" kern="1200" dirty="0" smtClean="0"/>
            <a:t>Diagnóstico certero y precoz</a:t>
          </a:r>
          <a:endParaRPr lang="es-ES" sz="3900" kern="1200" dirty="0"/>
        </a:p>
      </dsp:txBody>
      <dsp:txXfrm rot="-5400000">
        <a:off x="1742081" y="56253"/>
        <a:ext cx="6378260" cy="948618"/>
      </dsp:txXfrm>
    </dsp:sp>
    <dsp:sp modelId="{A442EEAB-F727-410C-832B-8F21012420F1}">
      <dsp:nvSpPr>
        <dsp:cNvPr id="0" name=""/>
        <dsp:cNvSpPr/>
      </dsp:nvSpPr>
      <dsp:spPr>
        <a:xfrm rot="5400000">
          <a:off x="18908" y="1433785"/>
          <a:ext cx="1616464" cy="160443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14300" dist="228600" dir="5400000" sx="95000" sy="95000" rotWithShape="0">
            <a:srgbClr val="000000">
              <a:alpha val="35000"/>
            </a:srgbClr>
          </a:outerShdw>
        </a:effectLst>
        <a:scene3d>
          <a:camera prst="perspectiveRelaxedModerately" zoom="92000">
            <a:rot lat="20400000" lon="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b="1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Derivación</a:t>
          </a:r>
          <a:endParaRPr lang="es-ES" sz="2400" b="1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 rot="-5400000">
        <a:off x="24923" y="2229987"/>
        <a:ext cx="1604434" cy="12030"/>
      </dsp:txXfrm>
    </dsp:sp>
    <dsp:sp modelId="{52D79F86-3115-42C1-8216-990FC7A080B0}">
      <dsp:nvSpPr>
        <dsp:cNvPr id="0" name=""/>
        <dsp:cNvSpPr/>
      </dsp:nvSpPr>
      <dsp:spPr>
        <a:xfrm rot="5400000">
          <a:off x="4416589" y="-1308302"/>
          <a:ext cx="1050702" cy="65228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14300" dist="228600" dir="5400000" sx="95000" sy="95000" rotWithShape="0">
            <a:srgbClr val="000000">
              <a:alpha val="35000"/>
            </a:srgbClr>
          </a:outerShdw>
        </a:effectLst>
        <a:scene3d>
          <a:camera prst="perspectiveRelaxedModerately" zoom="92000">
            <a:rot lat="20400000" lon="0" rev="0"/>
          </a:camera>
          <a:lightRig rig="balanced" dir="t">
            <a:rot lat="0" lon="0" rev="12700000"/>
          </a:lightRig>
        </a:scene3d>
        <a:sp3d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7368" tIns="24765" rIns="24765" bIns="24765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3900" kern="1200" dirty="0" smtClean="0"/>
            <a:t>Oportuna y proporcionada</a:t>
          </a:r>
          <a:endParaRPr lang="es-ES" sz="3900" kern="1200" dirty="0"/>
        </a:p>
      </dsp:txBody>
      <dsp:txXfrm rot="-5400000">
        <a:off x="1680518" y="1479060"/>
        <a:ext cx="6471555" cy="948120"/>
      </dsp:txXfrm>
    </dsp:sp>
    <dsp:sp modelId="{794D28B4-6B74-4C38-9C02-C19C8EE3266B}">
      <dsp:nvSpPr>
        <dsp:cNvPr id="0" name=""/>
        <dsp:cNvSpPr/>
      </dsp:nvSpPr>
      <dsp:spPr>
        <a:xfrm rot="5400000">
          <a:off x="18908" y="2856621"/>
          <a:ext cx="1616464" cy="160443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14300" dist="228600" dir="5400000" sx="95000" sy="95000" rotWithShape="0">
            <a:srgbClr val="000000">
              <a:alpha val="35000"/>
            </a:srgbClr>
          </a:outerShdw>
        </a:effectLst>
        <a:scene3d>
          <a:camera prst="perspectiveRelaxedModerately" zoom="92000">
            <a:rot lat="20400000" lon="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b="1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Post Op</a:t>
          </a:r>
        </a:p>
      </dsp:txBody>
      <dsp:txXfrm rot="-5400000">
        <a:off x="24923" y="3652823"/>
        <a:ext cx="1604434" cy="12030"/>
      </dsp:txXfrm>
    </dsp:sp>
    <dsp:sp modelId="{3316BB19-15EC-45C0-B131-C3DCD9B07AB6}">
      <dsp:nvSpPr>
        <dsp:cNvPr id="0" name=""/>
        <dsp:cNvSpPr/>
      </dsp:nvSpPr>
      <dsp:spPr>
        <a:xfrm rot="5400000">
          <a:off x="4441503" y="150447"/>
          <a:ext cx="1050702" cy="65254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14300" dist="228600" dir="5400000" sx="95000" sy="95000" rotWithShape="0">
            <a:srgbClr val="000000">
              <a:alpha val="35000"/>
            </a:srgbClr>
          </a:outerShdw>
        </a:effectLst>
        <a:scene3d>
          <a:camera prst="perspectiveRelaxedModerately" zoom="92000">
            <a:rot lat="20400000" lon="0" rev="0"/>
          </a:camera>
          <a:lightRig rig="balanced" dir="t">
            <a:rot lat="0" lon="0" rev="12700000"/>
          </a:lightRig>
        </a:scene3d>
        <a:sp3d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7368" tIns="24765" rIns="24765" bIns="24765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3900" kern="1200" dirty="0" smtClean="0"/>
            <a:t>Consiente y crítico</a:t>
          </a:r>
          <a:endParaRPr lang="es-ES" sz="3900" kern="1200" dirty="0"/>
        </a:p>
      </dsp:txBody>
      <dsp:txXfrm rot="-5400000">
        <a:off x="1704118" y="2939124"/>
        <a:ext cx="6474182" cy="948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23F36F-6AA1-4412-9DDD-02C08F20B23D}">
      <dsp:nvSpPr>
        <dsp:cNvPr id="0" name=""/>
        <dsp:cNvSpPr/>
      </dsp:nvSpPr>
      <dsp:spPr>
        <a:xfrm>
          <a:off x="2248657" y="187479"/>
          <a:ext cx="3720748" cy="1292166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D41F95-D320-4334-B724-AAEFB3425819}">
      <dsp:nvSpPr>
        <dsp:cNvPr id="0" name=""/>
        <dsp:cNvSpPr/>
      </dsp:nvSpPr>
      <dsp:spPr>
        <a:xfrm>
          <a:off x="3754262" y="3351558"/>
          <a:ext cx="721075" cy="461488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796321-EA0B-45E1-8753-F227E50CFC08}">
      <dsp:nvSpPr>
        <dsp:cNvPr id="0" name=""/>
        <dsp:cNvSpPr/>
      </dsp:nvSpPr>
      <dsp:spPr>
        <a:xfrm>
          <a:off x="2384219" y="3720748"/>
          <a:ext cx="3461161" cy="865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kern="1200" dirty="0" smtClean="0"/>
            <a:t>Complicación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kern="1200" dirty="0" smtClean="0"/>
            <a:t> post operatoria</a:t>
          </a:r>
          <a:endParaRPr lang="es-ES" sz="2400" kern="1200" dirty="0"/>
        </a:p>
      </dsp:txBody>
      <dsp:txXfrm>
        <a:off x="2384219" y="3720748"/>
        <a:ext cx="3461161" cy="865290"/>
      </dsp:txXfrm>
    </dsp:sp>
    <dsp:sp modelId="{B025F1D9-B026-384F-AEE6-EF2BB62FF230}">
      <dsp:nvSpPr>
        <dsp:cNvPr id="0" name=""/>
        <dsp:cNvSpPr/>
      </dsp:nvSpPr>
      <dsp:spPr>
        <a:xfrm>
          <a:off x="3601394" y="1579443"/>
          <a:ext cx="1297935" cy="1297935"/>
        </a:xfrm>
        <a:prstGeom prst="ellipse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100" kern="1200" dirty="0" smtClean="0"/>
            <a:t>Sepsis</a:t>
          </a:r>
          <a:endParaRPr lang="es-ES" sz="2100" kern="1200" dirty="0"/>
        </a:p>
      </dsp:txBody>
      <dsp:txXfrm>
        <a:off x="3791472" y="1769521"/>
        <a:ext cx="917779" cy="917779"/>
      </dsp:txXfrm>
    </dsp:sp>
    <dsp:sp modelId="{54F174AA-4400-E24A-AAC0-12CE7CC48215}">
      <dsp:nvSpPr>
        <dsp:cNvPr id="0" name=""/>
        <dsp:cNvSpPr/>
      </dsp:nvSpPr>
      <dsp:spPr>
        <a:xfrm>
          <a:off x="2672649" y="605703"/>
          <a:ext cx="1297935" cy="1297935"/>
        </a:xfrm>
        <a:prstGeom prst="ellipse">
          <a:avLst/>
        </a:prstGeom>
        <a:solidFill>
          <a:srgbClr val="E3A60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100" kern="1200" dirty="0" smtClean="0"/>
            <a:t>Ictericia</a:t>
          </a:r>
          <a:endParaRPr lang="es-ES" sz="2100" kern="1200" dirty="0"/>
        </a:p>
      </dsp:txBody>
      <dsp:txXfrm>
        <a:off x="2862727" y="795781"/>
        <a:ext cx="917779" cy="917779"/>
      </dsp:txXfrm>
    </dsp:sp>
    <dsp:sp modelId="{D20FD911-5D83-43A9-AE1D-1CADA3A71F7A}">
      <dsp:nvSpPr>
        <dsp:cNvPr id="0" name=""/>
        <dsp:cNvSpPr/>
      </dsp:nvSpPr>
      <dsp:spPr>
        <a:xfrm>
          <a:off x="3999427" y="291891"/>
          <a:ext cx="1297935" cy="12979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100" kern="1200" dirty="0" smtClean="0"/>
            <a:t>Dolor</a:t>
          </a:r>
          <a:endParaRPr lang="es-ES" sz="2100" kern="1200" dirty="0"/>
        </a:p>
      </dsp:txBody>
      <dsp:txXfrm>
        <a:off x="4189505" y="481969"/>
        <a:ext cx="917779" cy="917779"/>
      </dsp:txXfrm>
    </dsp:sp>
    <dsp:sp modelId="{9063EF6E-F132-4ECC-B21D-6F7E91FF5933}">
      <dsp:nvSpPr>
        <dsp:cNvPr id="0" name=""/>
        <dsp:cNvSpPr/>
      </dsp:nvSpPr>
      <dsp:spPr>
        <a:xfrm>
          <a:off x="2095789" y="28843"/>
          <a:ext cx="4038021" cy="323041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0CC444-38B7-4672-94C2-AE204F99B908}">
      <dsp:nvSpPr>
        <dsp:cNvPr id="0" name=""/>
        <dsp:cNvSpPr/>
      </dsp:nvSpPr>
      <dsp:spPr>
        <a:xfrm>
          <a:off x="0" y="431481"/>
          <a:ext cx="8229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47495C-9540-4058-880E-121A0D2CC742}">
      <dsp:nvSpPr>
        <dsp:cNvPr id="0" name=""/>
        <dsp:cNvSpPr/>
      </dsp:nvSpPr>
      <dsp:spPr>
        <a:xfrm>
          <a:off x="411480" y="62481"/>
          <a:ext cx="5760720" cy="738000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500" b="1" i="0" kern="1200" dirty="0" smtClean="0"/>
            <a:t>Coledocolitiasis residual</a:t>
          </a:r>
          <a:endParaRPr lang="es-ES" sz="2500" b="1" i="0" kern="1200" dirty="0"/>
        </a:p>
      </dsp:txBody>
      <dsp:txXfrm>
        <a:off x="447506" y="98507"/>
        <a:ext cx="5688668" cy="665948"/>
      </dsp:txXfrm>
    </dsp:sp>
    <dsp:sp modelId="{EEB03D8F-47D9-4B56-9DE5-955588B4D70C}">
      <dsp:nvSpPr>
        <dsp:cNvPr id="0" name=""/>
        <dsp:cNvSpPr/>
      </dsp:nvSpPr>
      <dsp:spPr>
        <a:xfrm>
          <a:off x="0" y="1565481"/>
          <a:ext cx="8229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F268DBC-BE8D-4405-95A2-37E407E6D54A}">
      <dsp:nvSpPr>
        <dsp:cNvPr id="0" name=""/>
        <dsp:cNvSpPr/>
      </dsp:nvSpPr>
      <dsp:spPr>
        <a:xfrm>
          <a:off x="411480" y="1196481"/>
          <a:ext cx="5760720" cy="738000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500" b="1" kern="1200" dirty="0" smtClean="0"/>
            <a:t>Bilioma  v/s  biliperitoneo</a:t>
          </a:r>
          <a:endParaRPr lang="es-ES" sz="2500" b="1" kern="1200" dirty="0"/>
        </a:p>
      </dsp:txBody>
      <dsp:txXfrm>
        <a:off x="447506" y="1232507"/>
        <a:ext cx="5688668" cy="665948"/>
      </dsp:txXfrm>
    </dsp:sp>
    <dsp:sp modelId="{AA6CD552-FA0F-411D-8C35-87551D980743}">
      <dsp:nvSpPr>
        <dsp:cNvPr id="0" name=""/>
        <dsp:cNvSpPr/>
      </dsp:nvSpPr>
      <dsp:spPr>
        <a:xfrm>
          <a:off x="0" y="2699481"/>
          <a:ext cx="8229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4CE9C71-A85A-4381-B712-FA85BB5A9D32}">
      <dsp:nvSpPr>
        <dsp:cNvPr id="0" name=""/>
        <dsp:cNvSpPr/>
      </dsp:nvSpPr>
      <dsp:spPr>
        <a:xfrm>
          <a:off x="411480" y="2330481"/>
          <a:ext cx="5760720" cy="73800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500" b="1" kern="1200" dirty="0" smtClean="0"/>
            <a:t>Lesión biliar</a:t>
          </a:r>
          <a:endParaRPr lang="es-ES" sz="2500" b="1" kern="1200" dirty="0"/>
        </a:p>
      </dsp:txBody>
      <dsp:txXfrm>
        <a:off x="447506" y="2366507"/>
        <a:ext cx="5688668" cy="665948"/>
      </dsp:txXfrm>
    </dsp:sp>
    <dsp:sp modelId="{FA1FFA1B-CD57-4FF0-8457-633CDEC48299}">
      <dsp:nvSpPr>
        <dsp:cNvPr id="0" name=""/>
        <dsp:cNvSpPr/>
      </dsp:nvSpPr>
      <dsp:spPr>
        <a:xfrm>
          <a:off x="0" y="3833481"/>
          <a:ext cx="8229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E641105-8A78-4CE8-B884-346873405B5D}">
      <dsp:nvSpPr>
        <dsp:cNvPr id="0" name=""/>
        <dsp:cNvSpPr/>
      </dsp:nvSpPr>
      <dsp:spPr>
        <a:xfrm>
          <a:off x="411480" y="3464481"/>
          <a:ext cx="5760720" cy="738000"/>
        </a:xfrm>
        <a:prstGeom prst="roundRect">
          <a:avLst/>
        </a:prstGeom>
        <a:solidFill>
          <a:srgbClr val="E3A60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500" b="1" kern="1200" dirty="0" smtClean="0"/>
            <a:t>Colección purulenta</a:t>
          </a:r>
          <a:endParaRPr lang="es-ES" sz="2500" b="1" kern="1200" dirty="0"/>
        </a:p>
      </dsp:txBody>
      <dsp:txXfrm>
        <a:off x="447506" y="3500507"/>
        <a:ext cx="5688668" cy="665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F50EB-5E22-2146-A565-1771D60559B1}" type="datetimeFigureOut">
              <a:rPr lang="es-ES_tradnl" smtClean="0"/>
              <a:t>24/1/18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E6751-AC4E-7348-8447-92EE964259D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85709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_tradnl" altLang="en-US">
                <a:ea typeface="ＭＳ Ｐゴシック" charset="-128"/>
              </a:rPr>
              <a:t>Sb1: colico y quenodeoxicolico (70%)</a:t>
            </a:r>
          </a:p>
          <a:p>
            <a:pPr eaLnBrk="1" hangingPunct="1">
              <a:spcBef>
                <a:spcPct val="0"/>
              </a:spcBef>
            </a:pPr>
            <a:r>
              <a:rPr lang="es-ES_tradnl" altLang="en-US">
                <a:ea typeface="ＭＳ Ｐゴシック" charset="-128"/>
              </a:rPr>
              <a:t>Sb2: desoxicolico y litocolico (25%)</a:t>
            </a:r>
          </a:p>
          <a:p>
            <a:pPr eaLnBrk="1" hangingPunct="1">
              <a:spcBef>
                <a:spcPct val="0"/>
              </a:spcBef>
            </a:pPr>
            <a:r>
              <a:rPr lang="es-ES_tradnl" altLang="en-US">
                <a:ea typeface="ＭＳ Ｐゴシック" charset="-128"/>
              </a:rPr>
              <a:t>Sb3: Ursodeoxicolico 4%</a:t>
            </a:r>
          </a:p>
        </p:txBody>
      </p:sp>
      <p:sp>
        <p:nvSpPr>
          <p:cNvPr id="1946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58BE515-9C50-A340-A8FF-CB4FCC5189A2}" type="slidenum">
              <a:rPr lang="es-ES_tradnl" alt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3</a:t>
            </a:fld>
            <a:endParaRPr lang="es-ES_tradnl" altLang="en-US" sz="1200">
              <a:solidFill>
                <a:prstClr val="black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27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altLang="en-US">
                <a:ea typeface="ＭＳ Ｐゴシック" charset="-128"/>
              </a:rPr>
              <a:t>Rev Chilena de Cirugía.2011.;63:170-177</a:t>
            </a:r>
          </a:p>
          <a:p>
            <a:endParaRPr lang="es-ES_tradnl" altLang="en-US">
              <a:ea typeface="ＭＳ Ｐゴシック" charset="-128"/>
            </a:endParaRPr>
          </a:p>
        </p:txBody>
      </p:sp>
      <p:sp>
        <p:nvSpPr>
          <p:cNvPr id="2765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6D8ACDA-C9E6-BD44-94F0-B8A9FBB82DBC}" type="slidenum">
              <a:rPr lang="es-ES_tradnl" alt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10</a:t>
            </a:fld>
            <a:endParaRPr lang="es-ES_tradnl" altLang="en-US" sz="1200">
              <a:solidFill>
                <a:prstClr val="black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387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altLang="en-US">
                <a:ea typeface="ＭＳ Ｐゴシック" charset="-128"/>
              </a:rPr>
              <a:t>0 FR </a:t>
            </a:r>
            <a:r>
              <a:rPr lang="es-ES_tradnl" altLang="en-US">
                <a:ea typeface="ＭＳ Ｐゴシック" charset="-128"/>
                <a:sym typeface="Wingdings" charset="2"/>
              </a:rPr>
              <a:t> 1%</a:t>
            </a:r>
          </a:p>
          <a:p>
            <a:r>
              <a:rPr lang="es-ES_tradnl" altLang="en-US">
                <a:ea typeface="ＭＳ Ｐゴシック" charset="-128"/>
                <a:sym typeface="Wingdings" charset="2"/>
              </a:rPr>
              <a:t>1 FR  4%</a:t>
            </a:r>
          </a:p>
          <a:p>
            <a:r>
              <a:rPr lang="es-ES_tradnl" altLang="en-US">
                <a:ea typeface="ＭＳ Ｐゴシック" charset="-128"/>
                <a:sym typeface="Wingdings" charset="2"/>
              </a:rPr>
              <a:t>2 FR  40%</a:t>
            </a:r>
            <a:endParaRPr lang="es-ES_tradnl" altLang="en-US">
              <a:ea typeface="ＭＳ Ｐゴシック" charset="-128"/>
            </a:endParaRPr>
          </a:p>
        </p:txBody>
      </p:sp>
      <p:sp>
        <p:nvSpPr>
          <p:cNvPr id="3686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4663EBA-08B0-494D-877A-4DA7F10ED05E}" type="slidenum">
              <a:rPr lang="es-ES_tradnl" alt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18</a:t>
            </a:fld>
            <a:endParaRPr lang="es-ES_tradnl" altLang="en-US" sz="1200">
              <a:solidFill>
                <a:prstClr val="black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125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7715DA2-FE2C-9F4E-9388-47BB7889A7B3}" type="slidenum">
              <a:rPr lang="es-ES_tradnl" altLang="en-US"/>
              <a:pPr/>
              <a:t>‹Nr.›</a:t>
            </a:fld>
            <a:endParaRPr lang="es-ES_tradnl" altLang="en-US"/>
          </a:p>
        </p:txBody>
      </p:sp>
    </p:spTree>
    <p:extLst/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E327D8-47EC-DE4C-AADD-60F6AA7341DB}" type="datetime1">
              <a:rPr lang="es-CL" altLang="en-US"/>
              <a:pPr/>
              <a:t>24-01-18</a:t>
            </a:fld>
            <a:endParaRPr lang="es-CL" alt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2620EF-8F34-3F43-9701-617BB383258D}" type="slidenum">
              <a:rPr lang="es-CL" altLang="en-US"/>
              <a:pPr/>
              <a:t>‹Nr.›</a:t>
            </a:fld>
            <a:endParaRPr lang="es-CL" alt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CF850B-8162-5640-9FDD-9D7E176461A4}" type="datetime1">
              <a:rPr lang="es-CL" altLang="en-US"/>
              <a:pPr/>
              <a:t>24-01-18</a:t>
            </a:fld>
            <a:endParaRPr lang="es-CL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B370AF-EDB5-0E48-AAC1-4AD0B1EE8E59}" type="slidenum">
              <a:rPr lang="es-CL" altLang="en-US"/>
              <a:pPr/>
              <a:t>‹Nr.›</a:t>
            </a:fld>
            <a:endParaRPr lang="es-CL" alt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8B145D-5F63-A949-A638-0A2EB0EBB4B9}" type="datetime1">
              <a:rPr lang="es-CL" altLang="en-US"/>
              <a:pPr/>
              <a:t>24-01-18</a:t>
            </a:fld>
            <a:endParaRPr lang="es-CL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76FC7-6DD6-6544-9940-0C9CBBB1B6B5}" type="slidenum">
              <a:rPr lang="es-CL" altLang="en-US"/>
              <a:pPr/>
              <a:t>‹Nr.›</a:t>
            </a:fld>
            <a:endParaRPr lang="es-CL" altLang="en-US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714BDB1-3876-D84C-8C67-0784B79521F5}" type="slidenum">
              <a:rPr lang="es-ES_tradnl" altLang="en-US"/>
              <a:pPr/>
              <a:t>‹Nr.›</a:t>
            </a:fld>
            <a:endParaRPr lang="es-ES_tradnl" altLang="en-US"/>
          </a:p>
        </p:txBody>
      </p:sp>
    </p:spTree>
    <p:extLst/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CF22D-8187-4382-91FD-FBA72846ED2B}" type="datetimeFigureOut">
              <a:rPr lang="es-ES"/>
              <a:pPr>
                <a:defRPr/>
              </a:pPr>
              <a:t>24/1/18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CA3FD-FE42-4503-A402-2E6562BA3C11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79EBFE-3727-8640-9581-69ACC06FBA60}" type="datetime1">
              <a:rPr lang="es-CL" altLang="en-US"/>
              <a:pPr/>
              <a:t>24-01-18</a:t>
            </a:fld>
            <a:endParaRPr lang="es-CL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94C4C2-B6E4-154D-85AA-C58939B302FA}" type="slidenum">
              <a:rPr lang="es-CL" altLang="en-US"/>
              <a:pPr/>
              <a:t>‹Nr.›</a:t>
            </a:fld>
            <a:endParaRPr lang="es-CL" altLang="en-US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45D9A1-782E-AD41-A1C1-8311B19C0639}" type="datetime1">
              <a:rPr lang="es-CL" altLang="en-US"/>
              <a:pPr/>
              <a:t>24-01-18</a:t>
            </a:fld>
            <a:endParaRPr lang="es-CL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8F5BE-DEC4-A54A-8DEC-76D22FDEA92A}" type="slidenum">
              <a:rPr lang="es-CL" altLang="en-US"/>
              <a:pPr/>
              <a:t>‹Nr.›</a:t>
            </a:fld>
            <a:endParaRPr lang="es-CL" altLang="en-US"/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814F89-4D59-2A49-B456-BC838D92B31F}" type="datetime1">
              <a:rPr lang="es-CL" altLang="en-US"/>
              <a:pPr/>
              <a:t>24-01-18</a:t>
            </a:fld>
            <a:endParaRPr lang="es-CL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F26711-9F27-084D-91C2-7069C0F6C9AE}" type="slidenum">
              <a:rPr lang="es-CL" altLang="en-US"/>
              <a:pPr/>
              <a:t>‹Nr.›</a:t>
            </a:fld>
            <a:endParaRPr lang="es-CL" altLang="en-US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39FCB8-9B3A-544C-9D89-3DE0FBE198EA}" type="datetime1">
              <a:rPr lang="es-CL" altLang="en-US"/>
              <a:pPr/>
              <a:t>24-01-18</a:t>
            </a:fld>
            <a:endParaRPr lang="es-CL" alt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556B2A-62D4-314D-AC07-08E1CFBE909B}" type="slidenum">
              <a:rPr lang="es-CL" altLang="en-US"/>
              <a:pPr/>
              <a:t>‹Nr.›</a:t>
            </a:fld>
            <a:endParaRPr lang="es-CL" altLang="en-US"/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50B14E-9A71-A747-B85C-5FC539F6E5B5}" type="datetime1">
              <a:rPr lang="es-CL" altLang="en-US"/>
              <a:pPr/>
              <a:t>24-01-18</a:t>
            </a:fld>
            <a:endParaRPr lang="es-CL" altLang="en-U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C1D602-582E-FB4B-B46F-31C02A278540}" type="slidenum">
              <a:rPr lang="es-CL" altLang="en-US"/>
              <a:pPr/>
              <a:t>‹Nr.›</a:t>
            </a:fld>
            <a:endParaRPr lang="es-CL" alt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06A03C-D9F9-184D-B507-80976DAD87A4}" type="datetime1">
              <a:rPr lang="es-CL" altLang="en-US"/>
              <a:pPr/>
              <a:t>24-01-18</a:t>
            </a:fld>
            <a:endParaRPr lang="es-CL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BDC71E-9078-CC4C-8003-A94C0B964FBE}" type="slidenum">
              <a:rPr lang="es-CL" altLang="en-US"/>
              <a:pPr/>
              <a:t>‹Nr.›</a:t>
            </a:fld>
            <a:endParaRPr lang="es-CL" altLang="en-US"/>
          </a:p>
        </p:txBody>
      </p:sp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744A46-8CA0-4243-9AC0-41A606B4F53F}" type="datetime1">
              <a:rPr lang="es-CL" altLang="en-US"/>
              <a:pPr/>
              <a:t>24-01-18</a:t>
            </a:fld>
            <a:endParaRPr lang="es-CL" altLang="en-U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69B3D2-CC82-6945-BB94-CE7D884B7C55}" type="slidenum">
              <a:rPr lang="es-CL" altLang="en-US"/>
              <a:pPr/>
              <a:t>‹Nr.›</a:t>
            </a:fld>
            <a:endParaRPr lang="es-CL" altLang="en-US"/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8C6E87-1229-704C-862C-6BE4E456FD20}" type="datetime1">
              <a:rPr lang="es-CL" altLang="en-US"/>
              <a:pPr/>
              <a:t>24-01-18</a:t>
            </a:fld>
            <a:endParaRPr lang="es-CL" altLang="en-U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63AEAA-D45C-0045-B0BF-1603B4D03F04}" type="slidenum">
              <a:rPr lang="es-CL" altLang="en-US"/>
              <a:pPr/>
              <a:t>‹Nr.›</a:t>
            </a:fld>
            <a:endParaRPr lang="es-CL" altLang="en-US"/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0B4BA5-EA35-7445-9589-BD46E9D62FF6}" type="datetime1">
              <a:rPr lang="es-CL" altLang="en-US"/>
              <a:pPr/>
              <a:t>24-01-18</a:t>
            </a:fld>
            <a:endParaRPr lang="es-CL" alt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1F6B32-DC3D-2049-92D6-DB76F245C86E}" type="slidenum">
              <a:rPr lang="es-CL" altLang="en-US"/>
              <a:pPr/>
              <a:t>‹Nr.›</a:t>
            </a:fld>
            <a:endParaRPr lang="es-CL" altLang="en-US"/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B42426-F421-7341-B33C-120E186242F4}" type="datetime1">
              <a:rPr lang="es-CL" altLang="en-US"/>
              <a:pPr/>
              <a:t>24-01-18</a:t>
            </a:fld>
            <a:endParaRPr lang="es-CL" alt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D4479D-68DE-374E-A647-64D1A1B667FA}" type="slidenum">
              <a:rPr lang="es-CL" altLang="en-US"/>
              <a:pPr/>
              <a:t>‹Nr.›</a:t>
            </a:fld>
            <a:endParaRPr lang="es-CL" altLang="en-US"/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A1EE96-B916-7246-8A75-47A373516634}" type="datetime1">
              <a:rPr lang="es-CL" altLang="en-US"/>
              <a:pPr/>
              <a:t>24-01-18</a:t>
            </a:fld>
            <a:endParaRPr lang="es-CL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88EC9B-7082-484F-A146-3EC89FDB0A47}" type="slidenum">
              <a:rPr lang="es-CL" altLang="en-US"/>
              <a:pPr/>
              <a:t>‹Nr.›</a:t>
            </a:fld>
            <a:endParaRPr lang="es-CL" altLang="en-US"/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888C20-1BD4-384C-8A67-DFA4DD50BFAA}" type="datetime1">
              <a:rPr lang="es-CL" altLang="en-US"/>
              <a:pPr/>
              <a:t>24-01-18</a:t>
            </a:fld>
            <a:endParaRPr lang="es-CL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447B8D-00CB-CF4B-A56D-ADC947C5A8CA}" type="slidenum">
              <a:rPr lang="es-CL" altLang="en-US"/>
              <a:pPr/>
              <a:t>‹Nr.›</a:t>
            </a:fld>
            <a:endParaRPr lang="es-CL" alt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A93223-9A6C-A54C-9E8A-BD4F439D4E5D}" type="datetime1">
              <a:rPr lang="es-CL" altLang="en-US"/>
              <a:pPr/>
              <a:t>24-01-18</a:t>
            </a:fld>
            <a:endParaRPr lang="es-CL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8E839-D5AE-534D-8BE7-DAC79282DB12}" type="slidenum">
              <a:rPr lang="es-CL" altLang="en-US"/>
              <a:pPr/>
              <a:t>‹Nr.›</a:t>
            </a:fld>
            <a:endParaRPr lang="es-CL" alt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F843FC-C5FE-FE4B-9501-04B30A2AB04C}" type="datetime1">
              <a:rPr lang="es-CL" altLang="en-US"/>
              <a:pPr/>
              <a:t>24-01-18</a:t>
            </a:fld>
            <a:endParaRPr lang="es-CL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2C6590-641E-A540-A9B0-BEC195F4A631}" type="slidenum">
              <a:rPr lang="es-CL" altLang="en-US"/>
              <a:pPr/>
              <a:t>‹Nr.›</a:t>
            </a:fld>
            <a:endParaRPr lang="es-CL" alt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05AC66-D5F3-0447-A725-12D22D5052C4}" type="datetime1">
              <a:rPr lang="es-CL" altLang="en-US"/>
              <a:pPr/>
              <a:t>24-01-18</a:t>
            </a:fld>
            <a:endParaRPr lang="es-CL" alt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C12D5-E984-634C-942A-00B1143545C7}" type="slidenum">
              <a:rPr lang="es-CL" altLang="en-US"/>
              <a:pPr/>
              <a:t>‹Nr.›</a:t>
            </a:fld>
            <a:endParaRPr lang="es-CL" alt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815337-3065-BD4A-8D16-7F7B4481DBFF}" type="datetime1">
              <a:rPr lang="es-CL" altLang="en-US"/>
              <a:pPr/>
              <a:t>24-01-18</a:t>
            </a:fld>
            <a:endParaRPr lang="es-CL" altLang="en-U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52561-BD4E-0842-A393-7192CFBC19AE}" type="slidenum">
              <a:rPr lang="es-CL" altLang="en-US"/>
              <a:pPr/>
              <a:t>‹Nr.›</a:t>
            </a:fld>
            <a:endParaRPr lang="es-CL" alt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869B05-8268-4A49-A656-66F06B263CDA}" type="datetime1">
              <a:rPr lang="es-CL" altLang="en-US"/>
              <a:pPr/>
              <a:t>24-01-18</a:t>
            </a:fld>
            <a:endParaRPr lang="es-CL" altLang="en-U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2E149-816D-4B44-8143-9DE45733F142}" type="slidenum">
              <a:rPr lang="es-CL" altLang="en-US"/>
              <a:pPr/>
              <a:t>‹Nr.›</a:t>
            </a:fld>
            <a:endParaRPr lang="es-CL" alt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533364-5EF9-7942-8189-03AEDA8360FC}" type="datetime1">
              <a:rPr lang="es-CL" altLang="en-US"/>
              <a:pPr/>
              <a:t>24-01-18</a:t>
            </a:fld>
            <a:endParaRPr lang="es-CL" altLang="en-U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BA68D5-189A-8249-B227-0E96E00B2755}" type="slidenum">
              <a:rPr lang="es-CL" altLang="en-US"/>
              <a:pPr/>
              <a:t>‹Nr.›</a:t>
            </a:fld>
            <a:endParaRPr lang="es-CL" alt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BE20AD-0DCD-874B-82DA-FC646B832C59}" type="datetime1">
              <a:rPr lang="es-CL" altLang="en-US"/>
              <a:pPr/>
              <a:t>24-01-18</a:t>
            </a:fld>
            <a:endParaRPr lang="es-CL" alt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3E7053-F035-F549-9CD5-FBA536136F91}" type="slidenum">
              <a:rPr lang="es-CL" altLang="en-US"/>
              <a:pPr/>
              <a:t>‹Nr.›</a:t>
            </a:fld>
            <a:endParaRPr lang="es-CL" alt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9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/>
              <a:t>Clic para editar título</a:t>
            </a:r>
            <a:endParaRPr lang="es-ES" altLang="en-US"/>
          </a:p>
        </p:txBody>
      </p:sp>
      <p:sp>
        <p:nvSpPr>
          <p:cNvPr id="13315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/>
              <a:t>Haga clic para modificar el estilo de texto del patrón</a:t>
            </a:r>
          </a:p>
          <a:p>
            <a:pPr lvl="1"/>
            <a:r>
              <a:rPr lang="es-ES_tradnl" altLang="en-US"/>
              <a:t>Segundo nivel</a:t>
            </a:r>
          </a:p>
          <a:p>
            <a:pPr lvl="2"/>
            <a:r>
              <a:rPr lang="es-ES_tradnl" altLang="en-US"/>
              <a:t>Tercer nivel</a:t>
            </a:r>
          </a:p>
          <a:p>
            <a:pPr lvl="3"/>
            <a:r>
              <a:rPr lang="es-ES_tradnl" altLang="en-US"/>
              <a:t>Cuarto nivel</a:t>
            </a:r>
          </a:p>
          <a:p>
            <a:pPr lvl="4"/>
            <a:r>
              <a:rPr lang="es-ES_tradnl" altLang="en-US"/>
              <a:t>Quinto nivel</a:t>
            </a:r>
            <a:endParaRPr lang="es-ES" alt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CA6393-FE99-1E46-9CC3-DFDACF19F10A}" type="datetime1">
              <a:rPr lang="es-E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24/1/18</a:t>
            </a:fld>
            <a:endParaRPr lang="es-ES" altLang="en-US">
              <a:ea typeface="ＭＳ Ｐゴシック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6F1957-64CE-CC48-A302-0D2FEEC46CDC}" type="slidenum">
              <a:rPr lang="es-E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s-E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745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  <a:endParaRPr lang="es-CL" altLang="en-US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  <a:endParaRPr lang="es-CL" alt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C858FB-78C2-8449-B54B-E73F6056F5C9}" type="datetime1">
              <a:rPr lang="es-CL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24-01-18</a:t>
            </a:fld>
            <a:endParaRPr lang="es-CL" altLang="en-US">
              <a:ea typeface="ＭＳ Ｐゴシック" charset="-128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30DD52-F6F4-1C47-A699-C5C10F86D89E}" type="slidenum">
              <a:rPr lang="es-CL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s-CL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6705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/>
              <a:t>Clic para editar título</a:t>
            </a:r>
            <a:endParaRPr lang="es-ES" altLang="en-US"/>
          </a:p>
        </p:txBody>
      </p:sp>
      <p:sp>
        <p:nvSpPr>
          <p:cNvPr id="13315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/>
              <a:t>Haga clic para modificar el estilo de texto del patrón</a:t>
            </a:r>
          </a:p>
          <a:p>
            <a:pPr lvl="1"/>
            <a:r>
              <a:rPr lang="es-ES_tradnl" altLang="en-US"/>
              <a:t>Segundo nivel</a:t>
            </a:r>
          </a:p>
          <a:p>
            <a:pPr lvl="2"/>
            <a:r>
              <a:rPr lang="es-ES_tradnl" altLang="en-US"/>
              <a:t>Tercer nivel</a:t>
            </a:r>
          </a:p>
          <a:p>
            <a:pPr lvl="3"/>
            <a:r>
              <a:rPr lang="es-ES_tradnl" altLang="en-US"/>
              <a:t>Cuarto nivel</a:t>
            </a:r>
          </a:p>
          <a:p>
            <a:pPr lvl="4"/>
            <a:r>
              <a:rPr lang="es-ES_tradnl" altLang="en-US"/>
              <a:t>Quinto nivel</a:t>
            </a:r>
            <a:endParaRPr lang="es-ES" alt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8663ECE-3A96-FB48-BE6D-30EFB47B2C64}" type="datetime1">
              <a:rPr lang="es-E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24/1/18</a:t>
            </a:fld>
            <a:endParaRPr lang="es-ES" altLang="en-US">
              <a:ea typeface="ＭＳ Ｐゴシック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4B6197-9FAD-434B-ABE1-3ACBDFE122E7}" type="slidenum">
              <a:rPr lang="es-E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s-E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3672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  <a:endParaRPr lang="es-CL" altLang="en-US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  <a:endParaRPr lang="es-CL" alt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52205D-AF4C-C74A-888B-4C88572DA4CB}" type="datetime1">
              <a:rPr lang="es-CL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24-01-18</a:t>
            </a:fld>
            <a:endParaRPr lang="es-CL" altLang="en-US">
              <a:ea typeface="ＭＳ Ｐゴシック" charset="-128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00DD6A-F36B-0444-ACCF-3F28F462BB0B}" type="slidenum">
              <a:rPr lang="es-CL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s-CL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349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4" Type="http://schemas.openxmlformats.org/officeDocument/2006/relationships/slideLayout" Target="../slideLayouts/slideLayout3.xml"/><Relationship Id="rId5" Type="http://schemas.openxmlformats.org/officeDocument/2006/relationships/notesSlide" Target="../notesSlides/notesSlide2.xml"/><Relationship Id="rId6" Type="http://schemas.openxmlformats.org/officeDocument/2006/relationships/image" Target="../media/image6.png"/><Relationship Id="rId7" Type="http://schemas.openxmlformats.org/officeDocument/2006/relationships/image" Target="../media/image15.jpe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2.png"/><Relationship Id="rId1" Type="http://schemas.openxmlformats.org/officeDocument/2006/relationships/tags" Target="../tags/tag3.xml"/><Relationship Id="rId2" Type="http://schemas.microsoft.com/office/2007/relationships/media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6.png"/><Relationship Id="rId5" Type="http://schemas.openxmlformats.org/officeDocument/2006/relationships/image" Target="../media/image18.png"/><Relationship Id="rId6" Type="http://schemas.openxmlformats.org/officeDocument/2006/relationships/image" Target="../media/image2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6.png"/><Relationship Id="rId5" Type="http://schemas.openxmlformats.org/officeDocument/2006/relationships/image" Target="../media/image19.png"/><Relationship Id="rId6" Type="http://schemas.openxmlformats.org/officeDocument/2006/relationships/image" Target="../media/image2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6.png"/><Relationship Id="rId5" Type="http://schemas.openxmlformats.org/officeDocument/2006/relationships/image" Target="../media/image20.png"/><Relationship Id="rId6" Type="http://schemas.openxmlformats.org/officeDocument/2006/relationships/image" Target="../media/image2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6.png"/><Relationship Id="rId5" Type="http://schemas.openxmlformats.org/officeDocument/2006/relationships/image" Target="../media/image21.png"/><Relationship Id="rId6" Type="http://schemas.openxmlformats.org/officeDocument/2006/relationships/image" Target="../media/image2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4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1" Type="http://schemas.openxmlformats.org/officeDocument/2006/relationships/tags" Target="../tags/tag4.xml"/><Relationship Id="rId2" Type="http://schemas.microsoft.com/office/2007/relationships/media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4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jpeg"/><Relationship Id="rId9" Type="http://schemas.openxmlformats.org/officeDocument/2006/relationships/image" Target="../media/image2.png"/><Relationship Id="rId1" Type="http://schemas.openxmlformats.org/officeDocument/2006/relationships/tags" Target="../tags/tag5.xml"/><Relationship Id="rId2" Type="http://schemas.microsoft.com/office/2007/relationships/media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.png"/><Relationship Id="rId1" Type="http://schemas.microsoft.com/office/2007/relationships/media" Target="../media/media17.m4a"/><Relationship Id="rId2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9.png"/><Relationship Id="rId6" Type="http://schemas.openxmlformats.org/officeDocument/2006/relationships/image" Target="../media/image2.png"/><Relationship Id="rId1" Type="http://schemas.microsoft.com/office/2007/relationships/media" Target="../media/media18.m4a"/><Relationship Id="rId2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4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jpeg"/><Relationship Id="rId8" Type="http://schemas.openxmlformats.org/officeDocument/2006/relationships/image" Target="../media/image2.png"/><Relationship Id="rId1" Type="http://schemas.openxmlformats.org/officeDocument/2006/relationships/tags" Target="../tags/tag6.xml"/><Relationship Id="rId2" Type="http://schemas.microsoft.com/office/2007/relationships/media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4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png"/><Relationship Id="rId9" Type="http://schemas.openxmlformats.org/officeDocument/2006/relationships/image" Target="../media/image2.png"/><Relationship Id="rId1" Type="http://schemas.openxmlformats.org/officeDocument/2006/relationships/tags" Target="../tags/tag1.xml"/><Relationship Id="rId2" Type="http://schemas.microsoft.com/office/2007/relationships/media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33.png"/><Relationship Id="rId5" Type="http://schemas.openxmlformats.org/officeDocument/2006/relationships/image" Target="../media/image2.png"/><Relationship Id="rId1" Type="http://schemas.microsoft.com/office/2007/relationships/media" Target="../media/media20.m4a"/><Relationship Id="rId2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34.png"/><Relationship Id="rId5" Type="http://schemas.openxmlformats.org/officeDocument/2006/relationships/image" Target="../media/image2.png"/><Relationship Id="rId1" Type="http://schemas.microsoft.com/office/2007/relationships/media" Target="../media/media21.m4a"/><Relationship Id="rId2" Type="http://schemas.openxmlformats.org/officeDocument/2006/relationships/audio" Target="../media/media21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4" Type="http://schemas.openxmlformats.org/officeDocument/2006/relationships/slideLayout" Target="../slideLayouts/slideLayout3.xml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image" Target="../media/image37.png"/><Relationship Id="rId8" Type="http://schemas.openxmlformats.org/officeDocument/2006/relationships/image" Target="../media/image2.png"/><Relationship Id="rId1" Type="http://schemas.openxmlformats.org/officeDocument/2006/relationships/tags" Target="../tags/tag7.xml"/><Relationship Id="rId2" Type="http://schemas.microsoft.com/office/2007/relationships/media" Target="../media/media22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4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2.png"/><Relationship Id="rId1" Type="http://schemas.openxmlformats.org/officeDocument/2006/relationships/tags" Target="../tags/tag8.xml"/><Relationship Id="rId2" Type="http://schemas.microsoft.com/office/2007/relationships/media" Target="../media/media23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40.png"/><Relationship Id="rId5" Type="http://schemas.openxmlformats.org/officeDocument/2006/relationships/image" Target="../media/image2.png"/><Relationship Id="rId1" Type="http://schemas.microsoft.com/office/2007/relationships/media" Target="../media/media24.m4a"/><Relationship Id="rId2" Type="http://schemas.openxmlformats.org/officeDocument/2006/relationships/audio" Target="../media/media24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4" Type="http://schemas.openxmlformats.org/officeDocument/2006/relationships/slideLayout" Target="../slideLayouts/slideLayout14.xml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0" Type="http://schemas.openxmlformats.org/officeDocument/2006/relationships/image" Target="../media/image2.png"/><Relationship Id="rId1" Type="http://schemas.openxmlformats.org/officeDocument/2006/relationships/tags" Target="../tags/tag9.xml"/><Relationship Id="rId2" Type="http://schemas.microsoft.com/office/2007/relationships/media" Target="../media/media25.m4a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4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1" Type="http://schemas.openxmlformats.org/officeDocument/2006/relationships/tags" Target="../tags/tag10.xml"/><Relationship Id="rId2" Type="http://schemas.microsoft.com/office/2007/relationships/media" Target="../media/media26.m4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4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1" Type="http://schemas.openxmlformats.org/officeDocument/2006/relationships/tags" Target="../tags/tag11.xml"/><Relationship Id="rId2" Type="http://schemas.microsoft.com/office/2007/relationships/media" Target="../media/media27.m4a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1" Type="http://schemas.microsoft.com/office/2007/relationships/media" Target="../media/media28.m4a"/><Relationship Id="rId2" Type="http://schemas.openxmlformats.org/officeDocument/2006/relationships/audio" Target="../media/media28.m4a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image" Target="../media/image6.png"/><Relationship Id="rId5" Type="http://schemas.openxmlformats.org/officeDocument/2006/relationships/image" Target="../media/image41.jpeg"/><Relationship Id="rId6" Type="http://schemas.openxmlformats.org/officeDocument/2006/relationships/image" Target="../media/image2.png"/><Relationship Id="rId1" Type="http://schemas.microsoft.com/office/2007/relationships/media" Target="../media/media29.m4a"/><Relationship Id="rId2" Type="http://schemas.openxmlformats.org/officeDocument/2006/relationships/audio" Target="../media/media29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4" Type="http://schemas.openxmlformats.org/officeDocument/2006/relationships/slideLayout" Target="../slideLayouts/slideLayout3.xml"/><Relationship Id="rId5" Type="http://schemas.openxmlformats.org/officeDocument/2006/relationships/notesSlide" Target="../notesSlides/notesSlide1.xml"/><Relationship Id="rId6" Type="http://schemas.openxmlformats.org/officeDocument/2006/relationships/image" Target="../media/image5.jpe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6.png"/><Relationship Id="rId10" Type="http://schemas.openxmlformats.org/officeDocument/2006/relationships/image" Target="../media/image2.png"/><Relationship Id="rId1" Type="http://schemas.openxmlformats.org/officeDocument/2006/relationships/tags" Target="../tags/tag2.xml"/><Relationship Id="rId2" Type="http://schemas.microsoft.com/office/2007/relationships/media" Target="../media/media3.m4a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4" Type="http://schemas.openxmlformats.org/officeDocument/2006/relationships/slideLayout" Target="../slideLayouts/slideLayout14.xml"/><Relationship Id="rId5" Type="http://schemas.openxmlformats.org/officeDocument/2006/relationships/diagramData" Target="../diagrams/data2.xml"/><Relationship Id="rId6" Type="http://schemas.openxmlformats.org/officeDocument/2006/relationships/diagramLayout" Target="../diagrams/layout2.xml"/><Relationship Id="rId7" Type="http://schemas.openxmlformats.org/officeDocument/2006/relationships/diagramQuickStyle" Target="../diagrams/quickStyle2.xml"/><Relationship Id="rId8" Type="http://schemas.openxmlformats.org/officeDocument/2006/relationships/diagramColors" Target="../diagrams/colors2.xml"/><Relationship Id="rId9" Type="http://schemas.microsoft.com/office/2007/relationships/diagramDrawing" Target="../diagrams/drawing2.xml"/><Relationship Id="rId10" Type="http://schemas.openxmlformats.org/officeDocument/2006/relationships/image" Target="../media/image2.png"/><Relationship Id="rId1" Type="http://schemas.openxmlformats.org/officeDocument/2006/relationships/tags" Target="../tags/tag12.xml"/><Relationship Id="rId2" Type="http://schemas.microsoft.com/office/2007/relationships/media" Target="../media/media30.m4a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diagramData" Target="../diagrams/data3.xml"/><Relationship Id="rId5" Type="http://schemas.openxmlformats.org/officeDocument/2006/relationships/diagramLayout" Target="../diagrams/layout3.xml"/><Relationship Id="rId6" Type="http://schemas.openxmlformats.org/officeDocument/2006/relationships/diagramQuickStyle" Target="../diagrams/quickStyle3.xml"/><Relationship Id="rId7" Type="http://schemas.openxmlformats.org/officeDocument/2006/relationships/diagramColors" Target="../diagrams/colors3.xml"/><Relationship Id="rId8" Type="http://schemas.microsoft.com/office/2007/relationships/diagramDrawing" Target="../diagrams/drawing3.xml"/><Relationship Id="rId9" Type="http://schemas.openxmlformats.org/officeDocument/2006/relationships/image" Target="../media/image2.png"/><Relationship Id="rId1" Type="http://schemas.microsoft.com/office/2007/relationships/media" Target="../media/media31.m4a"/><Relationship Id="rId2" Type="http://schemas.openxmlformats.org/officeDocument/2006/relationships/audio" Target="../media/media31.m4a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4" Type="http://schemas.openxmlformats.org/officeDocument/2006/relationships/slideLayout" Target="../slideLayouts/slideLayout14.xml"/><Relationship Id="rId5" Type="http://schemas.openxmlformats.org/officeDocument/2006/relationships/diagramData" Target="../diagrams/data4.xml"/><Relationship Id="rId6" Type="http://schemas.openxmlformats.org/officeDocument/2006/relationships/diagramLayout" Target="../diagrams/layout4.xml"/><Relationship Id="rId7" Type="http://schemas.openxmlformats.org/officeDocument/2006/relationships/diagramQuickStyle" Target="../diagrams/quickStyle4.xml"/><Relationship Id="rId8" Type="http://schemas.openxmlformats.org/officeDocument/2006/relationships/diagramColors" Target="../diagrams/colors4.xml"/><Relationship Id="rId9" Type="http://schemas.microsoft.com/office/2007/relationships/diagramDrawing" Target="../diagrams/drawing4.xml"/><Relationship Id="rId10" Type="http://schemas.openxmlformats.org/officeDocument/2006/relationships/image" Target="../media/image2.png"/><Relationship Id="rId1" Type="http://schemas.openxmlformats.org/officeDocument/2006/relationships/tags" Target="../tags/tag13.xml"/><Relationship Id="rId2" Type="http://schemas.microsoft.com/office/2007/relationships/media" Target="../media/media32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2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6" Type="http://schemas.openxmlformats.org/officeDocument/2006/relationships/image" Target="../media/image10.jpeg"/><Relationship Id="rId7" Type="http://schemas.openxmlformats.org/officeDocument/2006/relationships/image" Target="../media/image2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4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11.png"/><Relationship Id="rId8" Type="http://schemas.openxmlformats.org/officeDocument/2006/relationships/image" Target="../media/image6.png"/><Relationship Id="rId9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microsoft.com/office/2007/relationships/media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6.pn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2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hape 8"/>
          <p:cNvSpPr>
            <a:spLocks noGrp="1"/>
          </p:cNvSpPr>
          <p:nvPr>
            <p:ph type="title" idx="4294967295"/>
          </p:nvPr>
        </p:nvSpPr>
        <p:spPr>
          <a:xfrm>
            <a:off x="1524000" y="2312988"/>
            <a:ext cx="9144000" cy="2214562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altLang="en-US" sz="4800" dirty="0">
                <a:solidFill>
                  <a:srgbClr val="000000"/>
                </a:solidFill>
                <a:latin typeface="Arial" charset="0"/>
                <a:sym typeface="Times" charset="0"/>
              </a:rPr>
              <a:t>Colelitiasis y </a:t>
            </a:r>
            <a:r>
              <a:rPr lang="es-ES" altLang="en-US" sz="4800" dirty="0" err="1">
                <a:solidFill>
                  <a:srgbClr val="000000"/>
                </a:solidFill>
                <a:latin typeface="Arial" charset="0"/>
                <a:sym typeface="Times" charset="0"/>
              </a:rPr>
              <a:t>colédocolitiasis</a:t>
            </a:r>
            <a:r>
              <a:rPr lang="es-ES" altLang="en-US" sz="4800" dirty="0">
                <a:solidFill>
                  <a:srgbClr val="000000"/>
                </a:solidFill>
                <a:latin typeface="Arial" charset="0"/>
                <a:sym typeface="Times" charset="0"/>
              </a:rPr>
              <a:t> </a:t>
            </a:r>
            <a:br>
              <a:rPr lang="es-ES" altLang="en-US" sz="4800" dirty="0">
                <a:solidFill>
                  <a:srgbClr val="000000"/>
                </a:solidFill>
                <a:latin typeface="Arial" charset="0"/>
                <a:sym typeface="Times" charset="0"/>
              </a:rPr>
            </a:br>
            <a:r>
              <a:rPr lang="es-ES" altLang="en-US" sz="4800" dirty="0">
                <a:solidFill>
                  <a:srgbClr val="000000"/>
                </a:solidFill>
                <a:latin typeface="Arial" charset="0"/>
                <a:sym typeface="Times" charset="0"/>
              </a:rPr>
              <a:t>Estudio y derivación</a:t>
            </a:r>
            <a:endParaRPr lang="es-ES" altLang="en-US" sz="4800" dirty="0">
              <a:solidFill>
                <a:srgbClr val="000000"/>
              </a:solidFill>
              <a:sym typeface="Times" charset="0"/>
            </a:endParaRPr>
          </a:p>
        </p:txBody>
      </p:sp>
      <p:sp>
        <p:nvSpPr>
          <p:cNvPr id="16387" name="Shape 9"/>
          <p:cNvSpPr>
            <a:spLocks noGrp="1"/>
          </p:cNvSpPr>
          <p:nvPr>
            <p:ph type="body" idx="4294967295"/>
          </p:nvPr>
        </p:nvSpPr>
        <p:spPr>
          <a:xfrm>
            <a:off x="1809750" y="5076826"/>
            <a:ext cx="8534400" cy="1471613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buNone/>
            </a:pPr>
            <a:r>
              <a:rPr lang="es-ES_tradnl" altLang="en-US" sz="2000" dirty="0">
                <a:solidFill>
                  <a:srgbClr val="000000"/>
                </a:solidFill>
              </a:rPr>
              <a:t>Dr. Manuel Figueroa </a:t>
            </a:r>
            <a:r>
              <a:rPr lang="es-ES_tradnl" altLang="en-US" sz="2000" dirty="0">
                <a:solidFill>
                  <a:srgbClr val="000000"/>
                </a:solidFill>
              </a:rPr>
              <a:t>Giralt </a:t>
            </a:r>
            <a:r>
              <a:rPr lang="es-ES_tradnl" altLang="en-US" sz="2000" dirty="0" err="1">
                <a:solidFill>
                  <a:srgbClr val="000000"/>
                </a:solidFill>
              </a:rPr>
              <a:t>M.S.C.Ch</a:t>
            </a:r>
            <a:r>
              <a:rPr lang="es-ES_tradnl" altLang="en-US" sz="2000" dirty="0">
                <a:solidFill>
                  <a:srgbClr val="000000"/>
                </a:solidFill>
              </a:rPr>
              <a:t>, FELAC , ISS</a:t>
            </a:r>
            <a:endParaRPr lang="es-ES_tradnl" altLang="en-US" sz="2000" dirty="0">
              <a:solidFill>
                <a:srgbClr val="000000"/>
              </a:solidFill>
            </a:endParaRPr>
          </a:p>
          <a:p>
            <a:pPr marL="0" indent="0" algn="ctr" eaLnBrk="1" hangingPunct="1">
              <a:spcBef>
                <a:spcPts val="300"/>
              </a:spcBef>
              <a:buNone/>
            </a:pPr>
            <a:r>
              <a:rPr lang="es-ES_tradnl" altLang="en-US" sz="2000" dirty="0">
                <a:solidFill>
                  <a:srgbClr val="000000"/>
                </a:solidFill>
              </a:rPr>
              <a:t>Profesor Asistente</a:t>
            </a:r>
          </a:p>
          <a:p>
            <a:pPr marL="0" indent="0" algn="ctr" eaLnBrk="1" hangingPunct="1">
              <a:spcBef>
                <a:spcPts val="300"/>
              </a:spcBef>
              <a:buNone/>
            </a:pPr>
            <a:r>
              <a:rPr lang="es-ES_tradnl" altLang="en-US" sz="2000" dirty="0">
                <a:solidFill>
                  <a:srgbClr val="000000"/>
                </a:solidFill>
              </a:rPr>
              <a:t>Departamento </a:t>
            </a:r>
            <a:r>
              <a:rPr lang="es-ES_tradnl" altLang="en-US" sz="2000" dirty="0">
                <a:solidFill>
                  <a:srgbClr val="000000"/>
                </a:solidFill>
              </a:rPr>
              <a:t>de Cirugía </a:t>
            </a:r>
          </a:p>
          <a:p>
            <a:pPr marL="0" indent="0" algn="ctr" eaLnBrk="1" hangingPunct="1">
              <a:spcBef>
                <a:spcPts val="300"/>
              </a:spcBef>
              <a:buNone/>
            </a:pPr>
            <a:r>
              <a:rPr lang="es-ES_tradnl" altLang="en-US" sz="2000" dirty="0">
                <a:solidFill>
                  <a:srgbClr val="000000"/>
                </a:solidFill>
              </a:rPr>
              <a:t>Hospital Clínico  Universidad de Chile</a:t>
            </a:r>
          </a:p>
        </p:txBody>
      </p:sp>
      <p:sp>
        <p:nvSpPr>
          <p:cNvPr id="3" name="CuadroTexto 2"/>
          <p:cNvSpPr txBox="1"/>
          <p:nvPr/>
        </p:nvSpPr>
        <p:spPr>
          <a:xfrm flipH="1">
            <a:off x="3643313" y="2171700"/>
            <a:ext cx="7615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/>
          </a:p>
        </p:txBody>
      </p:sp>
      <p:pic>
        <p:nvPicPr>
          <p:cNvPr id="5" name="Sonid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78729"/>
      </p:ext>
    </p:extLst>
  </p:cSld>
  <p:clrMapOvr>
    <a:masterClrMapping/>
  </p:clrMapOvr>
  <p:transition spd="med" advTm="238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L" altLang="en-US">
                <a:ea typeface="ＭＳ Ｐゴシック" charset="-128"/>
              </a:rPr>
              <a:t>Estudios de Vía Biliar</a:t>
            </a:r>
          </a:p>
        </p:txBody>
      </p:sp>
      <p:sp>
        <p:nvSpPr>
          <p:cNvPr id="26627" name="2 Marcador de contenido"/>
          <p:cNvSpPr>
            <a:spLocks noGrp="1"/>
          </p:cNvSpPr>
          <p:nvPr>
            <p:ph idx="1"/>
          </p:nvPr>
        </p:nvSpPr>
        <p:spPr>
          <a:xfrm>
            <a:off x="1981200" y="1600201"/>
            <a:ext cx="4114800" cy="4525963"/>
          </a:xfrm>
        </p:spPr>
        <p:txBody>
          <a:bodyPr/>
          <a:lstStyle/>
          <a:p>
            <a:pPr eaLnBrk="1" hangingPunct="1"/>
            <a:r>
              <a:rPr lang="es-CL" altLang="en-US">
                <a:ea typeface="ＭＳ Ｐゴシック" charset="-128"/>
              </a:rPr>
              <a:t>Clínica</a:t>
            </a:r>
          </a:p>
          <a:p>
            <a:pPr eaLnBrk="1" hangingPunct="1"/>
            <a:endParaRPr lang="es-CL" altLang="en-US">
              <a:ea typeface="ＭＳ Ｐゴシック" charset="-128"/>
            </a:endParaRPr>
          </a:p>
          <a:p>
            <a:pPr eaLnBrk="1" hangingPunct="1"/>
            <a:endParaRPr lang="es-CL" altLang="en-US">
              <a:ea typeface="ＭＳ Ｐゴシック" charset="-128"/>
            </a:endParaRPr>
          </a:p>
          <a:p>
            <a:pPr eaLnBrk="1" hangingPunct="1"/>
            <a:r>
              <a:rPr lang="es-CL" altLang="en-US">
                <a:ea typeface="ＭＳ Ｐゴシック" charset="-128"/>
              </a:rPr>
              <a:t>Laboratorio</a:t>
            </a:r>
          </a:p>
          <a:p>
            <a:pPr eaLnBrk="1" hangingPunct="1"/>
            <a:endParaRPr lang="es-CL" altLang="en-US">
              <a:ea typeface="ＭＳ Ｐゴシック" charset="-128"/>
            </a:endParaRPr>
          </a:p>
          <a:p>
            <a:pPr eaLnBrk="1" hangingPunct="1"/>
            <a:endParaRPr lang="es-CL" altLang="en-US">
              <a:ea typeface="ＭＳ Ｐゴシック" charset="-128"/>
            </a:endParaRPr>
          </a:p>
          <a:p>
            <a:pPr eaLnBrk="1" hangingPunct="1"/>
            <a:r>
              <a:rPr lang="es-CL" altLang="en-US">
                <a:ea typeface="ＭＳ Ｐゴシック" charset="-128"/>
              </a:rPr>
              <a:t>Imagenes</a:t>
            </a:r>
          </a:p>
          <a:p>
            <a:pPr eaLnBrk="1" hangingPunct="1"/>
            <a:endParaRPr lang="es-CL" altLang="en-US">
              <a:ea typeface="ＭＳ Ｐゴシック" charset="-128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572000" y="1646874"/>
            <a:ext cx="2133600" cy="646331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_tradnl" dirty="0">
                <a:solidFill>
                  <a:prstClr val="white"/>
                </a:solidFill>
              </a:rPr>
              <a:t>Dolor </a:t>
            </a:r>
            <a:r>
              <a:rPr lang="es-ES_tradnl" dirty="0" err="1">
                <a:solidFill>
                  <a:prstClr val="white"/>
                </a:solidFill>
              </a:rPr>
              <a:t>transfixiante</a:t>
            </a:r>
            <a:endParaRPr lang="es-ES_tradnl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es-ES_tradnl" dirty="0">
                <a:solidFill>
                  <a:prstClr val="white"/>
                </a:solidFill>
              </a:rPr>
              <a:t>Ictericia / </a:t>
            </a: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Coluria</a:t>
            </a:r>
            <a:endParaRPr lang="es-ES_tradnl" dirty="0">
              <a:solidFill>
                <a:prstClr val="white"/>
              </a:solidFill>
              <a:effectLst>
                <a:outerShdw blurRad="50800" dist="38100" algn="r">
                  <a:srgbClr val="000000">
                    <a:alpha val="43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572000" y="2990672"/>
            <a:ext cx="2133600" cy="1200329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_tradnl" dirty="0">
                <a:solidFill>
                  <a:prstClr val="white"/>
                </a:solidFill>
              </a:rPr>
              <a:t>Perfil hepático</a:t>
            </a:r>
          </a:p>
          <a:p>
            <a:pPr algn="ctr">
              <a:defRPr/>
            </a:pP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GPT /GOT</a:t>
            </a:r>
          </a:p>
          <a:p>
            <a:pPr algn="ctr">
              <a:defRPr/>
            </a:pP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GGT /FA</a:t>
            </a:r>
          </a:p>
          <a:p>
            <a:pPr algn="ctr">
              <a:defRPr/>
            </a:pP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Bili</a:t>
            </a: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directa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572000" y="4847272"/>
            <a:ext cx="2133600" cy="1477328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  <a:scene3d>
              <a:camera prst="perspectiveAbove" fov="2700000">
                <a:rot lat="20400000" lon="0" rev="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es-ES_tradnl" dirty="0">
                <a:solidFill>
                  <a:prstClr val="white"/>
                </a:solidFill>
              </a:rPr>
              <a:t>ECO</a:t>
            </a:r>
          </a:p>
          <a:p>
            <a:pPr algn="ctr">
              <a:defRPr/>
            </a:pP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TC</a:t>
            </a:r>
          </a:p>
          <a:p>
            <a:pPr algn="ctr">
              <a:defRPr/>
            </a:pP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Colangio</a:t>
            </a: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RNM</a:t>
            </a:r>
          </a:p>
          <a:p>
            <a:pPr algn="ctr">
              <a:defRPr/>
            </a:pP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Endosonografia</a:t>
            </a:r>
            <a:endParaRPr lang="es-ES_tradnl" dirty="0">
              <a:solidFill>
                <a:prstClr val="white"/>
              </a:solidFill>
              <a:effectLst>
                <a:outerShdw blurRad="50800" dist="38100" algn="r">
                  <a:srgbClr val="000000">
                    <a:alpha val="43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algn="ctr">
              <a:defRPr/>
            </a:pP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Colangio</a:t>
            </a: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directa</a:t>
            </a:r>
          </a:p>
        </p:txBody>
      </p:sp>
      <p:sp>
        <p:nvSpPr>
          <p:cNvPr id="7" name="CuadroTexto 6"/>
          <p:cNvSpPr txBox="1">
            <a:spLocks noChangeArrowheads="1"/>
          </p:cNvSpPr>
          <p:nvPr/>
        </p:nvSpPr>
        <p:spPr bwMode="auto">
          <a:xfrm>
            <a:off x="7467600" y="2357438"/>
            <a:ext cx="2514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>
                <a:solidFill>
                  <a:prstClr val="black"/>
                </a:solidFill>
                <a:latin typeface="Calibri" charset="0"/>
              </a:rPr>
              <a:t>ECO de abdomen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/>
        </p:nvGraphicFramePr>
        <p:xfrm>
          <a:off x="6858000" y="2840039"/>
          <a:ext cx="3733800" cy="1952625"/>
        </p:xfrm>
        <a:graphic>
          <a:graphicData uri="http://schemas.openxmlformats.org/drawingml/2006/table">
            <a:tbl>
              <a:tblPr/>
              <a:tblGrid>
                <a:gridCol w="1833563"/>
                <a:gridCol w="1900237"/>
              </a:tblGrid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667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S: 98%   E: 95%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Op. dependiente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Barato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Vía biliar distal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Ubicuo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S: 50% en coled.lit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 invasivo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pic>
        <p:nvPicPr>
          <p:cNvPr id="26652" name="Imagen 16" descr="Screen Shot 2016-07-18 at 4.25.4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152400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45" name="Picture 121" descr="C:\Users\FELLOW~1\AppData\Local\Temp\Rar$DR30.237\IMG_901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1285876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8" t="32227" r="23682" b="34241"/>
          <a:stretch>
            <a:fillRect/>
          </a:stretch>
        </p:blipFill>
        <p:spPr bwMode="auto">
          <a:xfrm>
            <a:off x="4114800" y="1143001"/>
            <a:ext cx="619125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00" y="1295400"/>
            <a:ext cx="3276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ángulo 13"/>
          <p:cNvSpPr>
            <a:spLocks noChangeArrowheads="1"/>
          </p:cNvSpPr>
          <p:nvPr/>
        </p:nvSpPr>
        <p:spPr bwMode="auto">
          <a:xfrm>
            <a:off x="6240464" y="6488114"/>
            <a:ext cx="4427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1800">
                <a:solidFill>
                  <a:prstClr val="black"/>
                </a:solidFill>
              </a:rPr>
              <a:t>Rev Chilena de Cirugía.2011.;63:170-177</a:t>
            </a:r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0188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955"/>
    </mc:Choice>
    <mc:Fallback>
      <p:transition spd="slow" advTm="87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1787 " pathEditMode="relative" ptsTypes="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1787 " pathEditMode="relative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6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7" grpId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L" altLang="en-US">
                <a:ea typeface="ＭＳ Ｐゴシック" charset="-128"/>
              </a:rPr>
              <a:t>Estudios de Vía Biliar</a:t>
            </a:r>
          </a:p>
        </p:txBody>
      </p:sp>
      <p:sp>
        <p:nvSpPr>
          <p:cNvPr id="28675" name="2 Marcador de contenido"/>
          <p:cNvSpPr>
            <a:spLocks noGrp="1"/>
          </p:cNvSpPr>
          <p:nvPr>
            <p:ph idx="1"/>
          </p:nvPr>
        </p:nvSpPr>
        <p:spPr>
          <a:xfrm>
            <a:off x="1981200" y="1600201"/>
            <a:ext cx="4114800" cy="4525963"/>
          </a:xfrm>
        </p:spPr>
        <p:txBody>
          <a:bodyPr/>
          <a:lstStyle/>
          <a:p>
            <a:pPr eaLnBrk="1" hangingPunct="1"/>
            <a:r>
              <a:rPr lang="es-CL" altLang="en-US">
                <a:ea typeface="ＭＳ Ｐゴシック" charset="-128"/>
              </a:rPr>
              <a:t>Clínica</a:t>
            </a:r>
          </a:p>
          <a:p>
            <a:pPr eaLnBrk="1" hangingPunct="1"/>
            <a:endParaRPr lang="es-CL" altLang="en-US">
              <a:ea typeface="ＭＳ Ｐゴシック" charset="-128"/>
            </a:endParaRPr>
          </a:p>
          <a:p>
            <a:pPr eaLnBrk="1" hangingPunct="1"/>
            <a:endParaRPr lang="es-CL" altLang="en-US">
              <a:ea typeface="ＭＳ Ｐゴシック" charset="-128"/>
            </a:endParaRPr>
          </a:p>
          <a:p>
            <a:pPr eaLnBrk="1" hangingPunct="1"/>
            <a:r>
              <a:rPr lang="es-CL" altLang="en-US">
                <a:ea typeface="ＭＳ Ｐゴシック" charset="-128"/>
              </a:rPr>
              <a:t>Laboratorio</a:t>
            </a:r>
          </a:p>
          <a:p>
            <a:pPr eaLnBrk="1" hangingPunct="1"/>
            <a:endParaRPr lang="es-CL" altLang="en-US">
              <a:ea typeface="ＭＳ Ｐゴシック" charset="-128"/>
            </a:endParaRPr>
          </a:p>
          <a:p>
            <a:pPr eaLnBrk="1" hangingPunct="1"/>
            <a:endParaRPr lang="es-CL" altLang="en-US">
              <a:ea typeface="ＭＳ Ｐゴシック" charset="-128"/>
            </a:endParaRPr>
          </a:p>
          <a:p>
            <a:pPr eaLnBrk="1" hangingPunct="1"/>
            <a:r>
              <a:rPr lang="es-CL" altLang="en-US">
                <a:ea typeface="ＭＳ Ｐゴシック" charset="-128"/>
              </a:rPr>
              <a:t>Imagenes</a:t>
            </a:r>
          </a:p>
          <a:p>
            <a:pPr eaLnBrk="1" hangingPunct="1"/>
            <a:endParaRPr lang="es-CL" altLang="en-US">
              <a:ea typeface="ＭＳ Ｐゴシック" charset="-128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572000" y="4847272"/>
            <a:ext cx="2133600" cy="1477328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  <a:scene3d>
              <a:camera prst="perspectiveAbove" fov="2700000">
                <a:rot lat="20400000" lon="0" rev="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es-ES_tradnl" dirty="0">
                <a:solidFill>
                  <a:prstClr val="white"/>
                </a:solidFill>
              </a:rPr>
              <a:t>ECO</a:t>
            </a:r>
          </a:p>
          <a:p>
            <a:pPr algn="ctr">
              <a:defRPr/>
            </a:pP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TC</a:t>
            </a:r>
          </a:p>
          <a:p>
            <a:pPr algn="ctr">
              <a:defRPr/>
            </a:pP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Colangio</a:t>
            </a: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RNM</a:t>
            </a:r>
          </a:p>
          <a:p>
            <a:pPr algn="ctr">
              <a:defRPr/>
            </a:pP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Endosonografia</a:t>
            </a:r>
            <a:endParaRPr lang="es-ES_tradnl" dirty="0">
              <a:solidFill>
                <a:prstClr val="white"/>
              </a:solidFill>
              <a:effectLst>
                <a:outerShdw blurRad="50800" dist="38100" algn="r">
                  <a:srgbClr val="000000">
                    <a:alpha val="43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algn="ctr">
              <a:defRPr/>
            </a:pP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Colangio</a:t>
            </a: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directa</a:t>
            </a:r>
          </a:p>
        </p:txBody>
      </p:sp>
      <p:sp>
        <p:nvSpPr>
          <p:cNvPr id="28677" name="CuadroTexto 8"/>
          <p:cNvSpPr txBox="1">
            <a:spLocks noChangeArrowheads="1"/>
          </p:cNvSpPr>
          <p:nvPr/>
        </p:nvSpPr>
        <p:spPr bwMode="auto">
          <a:xfrm>
            <a:off x="7153275" y="2571751"/>
            <a:ext cx="320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>
                <a:solidFill>
                  <a:prstClr val="black"/>
                </a:solidFill>
                <a:latin typeface="Calibri" charset="0"/>
              </a:rPr>
              <a:t>Tomografía Computada</a:t>
            </a:r>
          </a:p>
        </p:txBody>
      </p:sp>
      <p:graphicFrame>
        <p:nvGraphicFramePr>
          <p:cNvPr id="10" name="Tabla 9"/>
          <p:cNvGraphicFramePr>
            <a:graphicFrameLocks noGrp="1"/>
          </p:cNvGraphicFramePr>
          <p:nvPr/>
        </p:nvGraphicFramePr>
        <p:xfrm>
          <a:off x="6867525" y="3071814"/>
          <a:ext cx="3657600" cy="1857375"/>
        </p:xfrm>
        <a:graphic>
          <a:graphicData uri="http://schemas.openxmlformats.org/drawingml/2006/table">
            <a:tbl>
              <a:tblPr/>
              <a:tblGrid>
                <a:gridCol w="2039938"/>
                <a:gridCol w="1617662"/>
              </a:tblGrid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Op. Independiente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S: 75%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 invasivo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Costoso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Neoplasia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Menos ubicuo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Vísceras huecas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Contraste 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pic>
        <p:nvPicPr>
          <p:cNvPr id="28698" name="Imagen 16" descr="Screen Shot 2016-07-18 at 4.25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152400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9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139826"/>
            <a:ext cx="293370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06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24"/>
    </mc:Choice>
    <mc:Fallback>
      <p:transition spd="slow" advTm="20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L" altLang="en-US">
                <a:ea typeface="ＭＳ Ｐゴシック" charset="-128"/>
              </a:rPr>
              <a:t>Estudios de Vía Biliar</a:t>
            </a:r>
          </a:p>
        </p:txBody>
      </p:sp>
      <p:sp>
        <p:nvSpPr>
          <p:cNvPr id="29699" name="2 Marcador de contenido"/>
          <p:cNvSpPr>
            <a:spLocks noGrp="1"/>
          </p:cNvSpPr>
          <p:nvPr>
            <p:ph idx="1"/>
          </p:nvPr>
        </p:nvSpPr>
        <p:spPr>
          <a:xfrm>
            <a:off x="1981200" y="1600201"/>
            <a:ext cx="4114800" cy="4525963"/>
          </a:xfrm>
        </p:spPr>
        <p:txBody>
          <a:bodyPr/>
          <a:lstStyle/>
          <a:p>
            <a:pPr eaLnBrk="1" hangingPunct="1"/>
            <a:r>
              <a:rPr lang="es-CL" altLang="en-US">
                <a:ea typeface="ＭＳ Ｐゴシック" charset="-128"/>
              </a:rPr>
              <a:t>Clínica</a:t>
            </a:r>
          </a:p>
          <a:p>
            <a:pPr eaLnBrk="1" hangingPunct="1"/>
            <a:endParaRPr lang="es-CL" altLang="en-US">
              <a:ea typeface="ＭＳ Ｐゴシック" charset="-128"/>
            </a:endParaRPr>
          </a:p>
          <a:p>
            <a:pPr eaLnBrk="1" hangingPunct="1"/>
            <a:endParaRPr lang="es-CL" altLang="en-US">
              <a:ea typeface="ＭＳ Ｐゴシック" charset="-128"/>
            </a:endParaRPr>
          </a:p>
          <a:p>
            <a:pPr eaLnBrk="1" hangingPunct="1"/>
            <a:r>
              <a:rPr lang="es-CL" altLang="en-US">
                <a:ea typeface="ＭＳ Ｐゴシック" charset="-128"/>
              </a:rPr>
              <a:t>Laboratorio</a:t>
            </a:r>
          </a:p>
          <a:p>
            <a:pPr eaLnBrk="1" hangingPunct="1"/>
            <a:endParaRPr lang="es-CL" altLang="en-US">
              <a:ea typeface="ＭＳ Ｐゴシック" charset="-128"/>
            </a:endParaRPr>
          </a:p>
          <a:p>
            <a:pPr eaLnBrk="1" hangingPunct="1"/>
            <a:endParaRPr lang="es-CL" altLang="en-US">
              <a:ea typeface="ＭＳ Ｐゴシック" charset="-128"/>
            </a:endParaRPr>
          </a:p>
          <a:p>
            <a:pPr eaLnBrk="1" hangingPunct="1"/>
            <a:r>
              <a:rPr lang="es-CL" altLang="en-US">
                <a:ea typeface="ＭＳ Ｐゴシック" charset="-128"/>
              </a:rPr>
              <a:t>Imagenes</a:t>
            </a:r>
          </a:p>
          <a:p>
            <a:pPr eaLnBrk="1" hangingPunct="1"/>
            <a:endParaRPr lang="es-CL" altLang="en-US">
              <a:ea typeface="ＭＳ Ｐゴシック" charset="-128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572000" y="4847272"/>
            <a:ext cx="2133600" cy="1477328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  <a:scene3d>
              <a:camera prst="perspectiveAbove" fov="2700000">
                <a:rot lat="20400000" lon="0" rev="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es-ES_tradnl" dirty="0">
                <a:solidFill>
                  <a:prstClr val="white"/>
                </a:solidFill>
              </a:rPr>
              <a:t>ECO</a:t>
            </a:r>
          </a:p>
          <a:p>
            <a:pPr algn="ctr">
              <a:defRPr/>
            </a:pP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TC</a:t>
            </a:r>
          </a:p>
          <a:p>
            <a:pPr algn="ctr">
              <a:defRPr/>
            </a:pP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Colangio</a:t>
            </a: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RNM</a:t>
            </a:r>
          </a:p>
          <a:p>
            <a:pPr algn="ctr">
              <a:defRPr/>
            </a:pP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Endosonografia</a:t>
            </a:r>
            <a:endParaRPr lang="es-ES_tradnl" dirty="0">
              <a:solidFill>
                <a:prstClr val="white"/>
              </a:solidFill>
              <a:effectLst>
                <a:outerShdw blurRad="50800" dist="38100" algn="r">
                  <a:srgbClr val="000000">
                    <a:alpha val="43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algn="ctr">
              <a:defRPr/>
            </a:pP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Colangio</a:t>
            </a: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directa</a:t>
            </a:r>
          </a:p>
        </p:txBody>
      </p:sp>
      <p:sp>
        <p:nvSpPr>
          <p:cNvPr id="29701" name="CuadroTexto 10"/>
          <p:cNvSpPr txBox="1">
            <a:spLocks noChangeArrowheads="1"/>
          </p:cNvSpPr>
          <p:nvPr/>
        </p:nvSpPr>
        <p:spPr bwMode="auto">
          <a:xfrm>
            <a:off x="7239000" y="2286000"/>
            <a:ext cx="297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3200">
                <a:solidFill>
                  <a:prstClr val="black"/>
                </a:solidFill>
                <a:latin typeface="Calibri" charset="0"/>
              </a:rPr>
              <a:t>Colangio RNM</a:t>
            </a:r>
          </a:p>
        </p:txBody>
      </p:sp>
      <p:graphicFrame>
        <p:nvGraphicFramePr>
          <p:cNvPr id="12" name="Tabla 11"/>
          <p:cNvGraphicFramePr>
            <a:graphicFrameLocks noGrp="1"/>
          </p:cNvGraphicFramePr>
          <p:nvPr/>
        </p:nvGraphicFramePr>
        <p:xfrm>
          <a:off x="6953250" y="2928938"/>
          <a:ext cx="3429000" cy="2228850"/>
        </p:xfrm>
        <a:graphic>
          <a:graphicData uri="http://schemas.openxmlformats.org/drawingml/2006/table">
            <a:tbl>
              <a:tblPr/>
              <a:tblGrid>
                <a:gridCol w="1976438"/>
                <a:gridCol w="1452562"/>
              </a:tblGrid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Pros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S: 98%  E: 98%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Costoso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VÍa biliar IH / EH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Poco ubicuo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Reconstrucción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Lento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 invasivo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Claustrofobia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Op indep.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pic>
        <p:nvPicPr>
          <p:cNvPr id="29725" name="Imagen 16" descr="Screen Shot 2016-07-18 at 4.25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152400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6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77950"/>
            <a:ext cx="51054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84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47"/>
    </mc:Choice>
    <mc:Fallback>
      <p:transition spd="slow" advTm="19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L" altLang="en-US">
                <a:ea typeface="ＭＳ Ｐゴシック" charset="-128"/>
              </a:rPr>
              <a:t>Estudios de Vía Biliar</a:t>
            </a:r>
          </a:p>
        </p:txBody>
      </p:sp>
      <p:sp>
        <p:nvSpPr>
          <p:cNvPr id="30723" name="2 Marcador de contenido"/>
          <p:cNvSpPr>
            <a:spLocks noGrp="1"/>
          </p:cNvSpPr>
          <p:nvPr>
            <p:ph idx="1"/>
          </p:nvPr>
        </p:nvSpPr>
        <p:spPr>
          <a:xfrm>
            <a:off x="1981200" y="1600201"/>
            <a:ext cx="4114800" cy="4525963"/>
          </a:xfrm>
        </p:spPr>
        <p:txBody>
          <a:bodyPr/>
          <a:lstStyle/>
          <a:p>
            <a:pPr eaLnBrk="1" hangingPunct="1"/>
            <a:r>
              <a:rPr lang="es-CL" altLang="en-US">
                <a:ea typeface="ＭＳ Ｐゴシック" charset="-128"/>
              </a:rPr>
              <a:t>Clínica</a:t>
            </a:r>
          </a:p>
          <a:p>
            <a:pPr eaLnBrk="1" hangingPunct="1"/>
            <a:endParaRPr lang="es-CL" altLang="en-US">
              <a:ea typeface="ＭＳ Ｐゴシック" charset="-128"/>
            </a:endParaRPr>
          </a:p>
          <a:p>
            <a:pPr eaLnBrk="1" hangingPunct="1"/>
            <a:endParaRPr lang="es-CL" altLang="en-US">
              <a:ea typeface="ＭＳ Ｐゴシック" charset="-128"/>
            </a:endParaRPr>
          </a:p>
          <a:p>
            <a:pPr eaLnBrk="1" hangingPunct="1"/>
            <a:r>
              <a:rPr lang="es-CL" altLang="en-US">
                <a:ea typeface="ＭＳ Ｐゴシック" charset="-128"/>
              </a:rPr>
              <a:t>Laboratorio</a:t>
            </a:r>
          </a:p>
          <a:p>
            <a:pPr eaLnBrk="1" hangingPunct="1"/>
            <a:endParaRPr lang="es-CL" altLang="en-US">
              <a:ea typeface="ＭＳ Ｐゴシック" charset="-128"/>
            </a:endParaRPr>
          </a:p>
          <a:p>
            <a:pPr eaLnBrk="1" hangingPunct="1"/>
            <a:endParaRPr lang="es-CL" altLang="en-US">
              <a:ea typeface="ＭＳ Ｐゴシック" charset="-128"/>
            </a:endParaRPr>
          </a:p>
          <a:p>
            <a:pPr eaLnBrk="1" hangingPunct="1"/>
            <a:r>
              <a:rPr lang="es-CL" altLang="en-US">
                <a:ea typeface="ＭＳ Ｐゴシック" charset="-128"/>
              </a:rPr>
              <a:t>Imagenes</a:t>
            </a:r>
          </a:p>
          <a:p>
            <a:pPr eaLnBrk="1" hangingPunct="1"/>
            <a:endParaRPr lang="es-CL" altLang="en-US">
              <a:ea typeface="ＭＳ Ｐゴシック" charset="-128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572000" y="4847272"/>
            <a:ext cx="2133600" cy="1477328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  <a:scene3d>
              <a:camera prst="perspectiveAbove" fov="2700000">
                <a:rot lat="20400000" lon="0" rev="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es-ES_tradnl" dirty="0">
                <a:solidFill>
                  <a:prstClr val="white"/>
                </a:solidFill>
              </a:rPr>
              <a:t>ECO</a:t>
            </a:r>
          </a:p>
          <a:p>
            <a:pPr algn="ctr">
              <a:defRPr/>
            </a:pP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TC</a:t>
            </a:r>
          </a:p>
          <a:p>
            <a:pPr algn="ctr">
              <a:defRPr/>
            </a:pP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Colangio</a:t>
            </a: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RNM</a:t>
            </a:r>
          </a:p>
          <a:p>
            <a:pPr algn="ctr">
              <a:defRPr/>
            </a:pP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Endosonografia</a:t>
            </a:r>
            <a:endParaRPr lang="es-ES_tradnl" dirty="0">
              <a:solidFill>
                <a:prstClr val="white"/>
              </a:solidFill>
              <a:effectLst>
                <a:outerShdw blurRad="50800" dist="38100" algn="r">
                  <a:srgbClr val="000000">
                    <a:alpha val="43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algn="ctr">
              <a:defRPr/>
            </a:pP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Colangio</a:t>
            </a: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directa</a:t>
            </a:r>
          </a:p>
        </p:txBody>
      </p:sp>
      <p:sp>
        <p:nvSpPr>
          <p:cNvPr id="30725" name="CuadroTexto 12"/>
          <p:cNvSpPr txBox="1">
            <a:spLocks noChangeArrowheads="1"/>
          </p:cNvSpPr>
          <p:nvPr/>
        </p:nvSpPr>
        <p:spPr bwMode="auto">
          <a:xfrm>
            <a:off x="7167563" y="2357438"/>
            <a:ext cx="2779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3200">
                <a:solidFill>
                  <a:prstClr val="black"/>
                </a:solidFill>
                <a:latin typeface="Calibri" charset="0"/>
              </a:rPr>
              <a:t>Endosonografía</a:t>
            </a:r>
          </a:p>
        </p:txBody>
      </p:sp>
      <p:graphicFrame>
        <p:nvGraphicFramePr>
          <p:cNvPr id="14" name="Tabla 13"/>
          <p:cNvGraphicFramePr>
            <a:graphicFrameLocks noGrp="1"/>
          </p:cNvGraphicFramePr>
          <p:nvPr/>
        </p:nvGraphicFramePr>
        <p:xfrm>
          <a:off x="6738938" y="3000376"/>
          <a:ext cx="3657600" cy="1857375"/>
        </p:xfrm>
        <a:graphic>
          <a:graphicData uri="http://schemas.openxmlformats.org/drawingml/2006/table">
            <a:tbl>
              <a:tblPr/>
              <a:tblGrid>
                <a:gridCol w="1828800"/>
                <a:gridCol w="1828800"/>
              </a:tblGrid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Pros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S: 98%   E: 98%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Costoso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Vía biliar distal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Poco ubicuo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Toma de Bx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Op. dependiente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Caro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pic>
        <p:nvPicPr>
          <p:cNvPr id="30746" name="Imagen 16" descr="Screen Shot 2016-07-18 at 4.25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152400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7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6" y="1371600"/>
            <a:ext cx="27035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77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64"/>
    </mc:Choice>
    <mc:Fallback>
      <p:transition spd="slow" advTm="13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L" altLang="en-US">
                <a:ea typeface="ＭＳ Ｐゴシック" charset="-128"/>
              </a:rPr>
              <a:t>Estudios de Vía Biliar</a:t>
            </a:r>
          </a:p>
        </p:txBody>
      </p:sp>
      <p:sp>
        <p:nvSpPr>
          <p:cNvPr id="31747" name="2 Marcador de contenido"/>
          <p:cNvSpPr>
            <a:spLocks noGrp="1"/>
          </p:cNvSpPr>
          <p:nvPr>
            <p:ph idx="1"/>
          </p:nvPr>
        </p:nvSpPr>
        <p:spPr>
          <a:xfrm>
            <a:off x="1981200" y="1600201"/>
            <a:ext cx="4114800" cy="4525963"/>
          </a:xfrm>
        </p:spPr>
        <p:txBody>
          <a:bodyPr/>
          <a:lstStyle/>
          <a:p>
            <a:pPr eaLnBrk="1" hangingPunct="1"/>
            <a:r>
              <a:rPr lang="es-CL" altLang="en-US">
                <a:ea typeface="ＭＳ Ｐゴシック" charset="-128"/>
              </a:rPr>
              <a:t>Clínica</a:t>
            </a:r>
          </a:p>
          <a:p>
            <a:pPr eaLnBrk="1" hangingPunct="1"/>
            <a:endParaRPr lang="es-CL" altLang="en-US">
              <a:ea typeface="ＭＳ Ｐゴシック" charset="-128"/>
            </a:endParaRPr>
          </a:p>
          <a:p>
            <a:pPr eaLnBrk="1" hangingPunct="1"/>
            <a:endParaRPr lang="es-CL" altLang="en-US">
              <a:ea typeface="ＭＳ Ｐゴシック" charset="-128"/>
            </a:endParaRPr>
          </a:p>
          <a:p>
            <a:pPr eaLnBrk="1" hangingPunct="1"/>
            <a:r>
              <a:rPr lang="es-CL" altLang="en-US">
                <a:ea typeface="ＭＳ Ｐゴシック" charset="-128"/>
              </a:rPr>
              <a:t>Laboratorio</a:t>
            </a:r>
          </a:p>
          <a:p>
            <a:pPr eaLnBrk="1" hangingPunct="1"/>
            <a:endParaRPr lang="es-CL" altLang="en-US">
              <a:ea typeface="ＭＳ Ｐゴシック" charset="-128"/>
            </a:endParaRPr>
          </a:p>
          <a:p>
            <a:pPr eaLnBrk="1" hangingPunct="1"/>
            <a:endParaRPr lang="es-CL" altLang="en-US">
              <a:ea typeface="ＭＳ Ｐゴシック" charset="-128"/>
            </a:endParaRPr>
          </a:p>
          <a:p>
            <a:pPr eaLnBrk="1" hangingPunct="1"/>
            <a:r>
              <a:rPr lang="es-CL" altLang="en-US">
                <a:ea typeface="ＭＳ Ｐゴシック" charset="-128"/>
              </a:rPr>
              <a:t>Imagenes</a:t>
            </a:r>
          </a:p>
          <a:p>
            <a:pPr eaLnBrk="1" hangingPunct="1"/>
            <a:endParaRPr lang="es-CL" altLang="en-US">
              <a:ea typeface="ＭＳ Ｐゴシック" charset="-128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572000" y="4847272"/>
            <a:ext cx="2133600" cy="1477328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  <a:scene3d>
              <a:camera prst="perspectiveAbove" fov="2700000">
                <a:rot lat="20400000" lon="0" rev="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es-ES_tradnl" dirty="0">
                <a:solidFill>
                  <a:prstClr val="white"/>
                </a:solidFill>
              </a:rPr>
              <a:t>ECO</a:t>
            </a:r>
          </a:p>
          <a:p>
            <a:pPr algn="ctr">
              <a:defRPr/>
            </a:pP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TC</a:t>
            </a:r>
          </a:p>
          <a:p>
            <a:pPr algn="ctr">
              <a:defRPr/>
            </a:pP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Colangio</a:t>
            </a: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RNM</a:t>
            </a:r>
          </a:p>
          <a:p>
            <a:pPr algn="ctr">
              <a:defRPr/>
            </a:pP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Endosonografia</a:t>
            </a:r>
            <a:endParaRPr lang="es-ES_tradnl" dirty="0">
              <a:solidFill>
                <a:prstClr val="white"/>
              </a:solidFill>
              <a:effectLst>
                <a:outerShdw blurRad="50800" dist="38100" algn="r">
                  <a:srgbClr val="000000">
                    <a:alpha val="43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algn="ctr">
              <a:defRPr/>
            </a:pP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Colangio</a:t>
            </a: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directa</a:t>
            </a:r>
          </a:p>
        </p:txBody>
      </p:sp>
      <p:sp>
        <p:nvSpPr>
          <p:cNvPr id="31749" name="CuadroTexto 14"/>
          <p:cNvSpPr txBox="1">
            <a:spLocks noChangeArrowheads="1"/>
          </p:cNvSpPr>
          <p:nvPr/>
        </p:nvSpPr>
        <p:spPr bwMode="auto">
          <a:xfrm>
            <a:off x="6643688" y="2201863"/>
            <a:ext cx="381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3200">
                <a:solidFill>
                  <a:prstClr val="black"/>
                </a:solidFill>
                <a:latin typeface="Calibri" charset="0"/>
              </a:rPr>
              <a:t>Colangiografía directa</a:t>
            </a:r>
          </a:p>
        </p:txBody>
      </p:sp>
      <p:graphicFrame>
        <p:nvGraphicFramePr>
          <p:cNvPr id="16" name="Tabla 15"/>
          <p:cNvGraphicFramePr>
            <a:graphicFrameLocks noGrp="1"/>
          </p:cNvGraphicFramePr>
          <p:nvPr/>
        </p:nvGraphicFramePr>
        <p:xfrm>
          <a:off x="6810375" y="2857500"/>
          <a:ext cx="3505200" cy="2228850"/>
        </p:xfrm>
        <a:graphic>
          <a:graphicData uri="http://schemas.openxmlformats.org/drawingml/2006/table">
            <a:tbl>
              <a:tblPr/>
              <a:tblGrid>
                <a:gridCol w="1722438"/>
                <a:gridCol w="1782762"/>
              </a:tblGrid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Pros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S: 98-100%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Invasivo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E: 98-100%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Traslocación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Vía biliar IH /EH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Op. Dependiente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Poco Ubicuo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Caro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pic>
        <p:nvPicPr>
          <p:cNvPr id="31773" name="Imagen 16" descr="Screen Shot 2016-07-18 at 4.25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152400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4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0"/>
            <a:ext cx="2890838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22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50"/>
    </mc:Choice>
    <mc:Fallback>
      <p:transition spd="slow" advTm="50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  <a:effectLst>
            <a:glow rad="63500">
              <a:schemeClr val="accent1">
                <a:alpha val="75000"/>
              </a:schemeClr>
            </a:glow>
            <a:outerShdw blurRad="50800" dist="38100" dir="18900000" algn="tr">
              <a:srgbClr val="000000">
                <a:alpha val="43000"/>
              </a:srgb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es-CL" sz="3600">
                <a:solidFill>
                  <a:srgbClr val="FFFFFF"/>
                </a:solidFill>
                <a:ea typeface="ＭＳ Ｐゴシック" pitchFamily="-106" charset="-128"/>
              </a:rPr>
              <a:t>Complicaciones</a:t>
            </a:r>
          </a:p>
        </p:txBody>
      </p:sp>
      <p:sp>
        <p:nvSpPr>
          <p:cNvPr id="18437" name="3 CuadroTexto"/>
          <p:cNvSpPr txBox="1">
            <a:spLocks noChangeArrowheads="1"/>
          </p:cNvSpPr>
          <p:nvPr/>
        </p:nvSpPr>
        <p:spPr bwMode="auto">
          <a:xfrm>
            <a:off x="1847851" y="3708400"/>
            <a:ext cx="1800225" cy="3683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L">
                <a:solidFill>
                  <a:prstClr val="white"/>
                </a:solidFill>
              </a:rPr>
              <a:t>Colecistolitiasis</a:t>
            </a:r>
          </a:p>
        </p:txBody>
      </p:sp>
      <p:sp>
        <p:nvSpPr>
          <p:cNvPr id="5" name="4 CuadroTexto"/>
          <p:cNvSpPr txBox="1">
            <a:spLocks noChangeArrowheads="1"/>
          </p:cNvSpPr>
          <p:nvPr/>
        </p:nvSpPr>
        <p:spPr bwMode="auto">
          <a:xfrm>
            <a:off x="3597276" y="2679700"/>
            <a:ext cx="900113" cy="3683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L">
                <a:solidFill>
                  <a:prstClr val="white"/>
                </a:solidFill>
              </a:rPr>
              <a:t>Agudas</a:t>
            </a:r>
          </a:p>
        </p:txBody>
      </p:sp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3509963" y="5427664"/>
            <a:ext cx="1073150" cy="36988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CL" altLang="en-US" sz="1800">
                <a:solidFill>
                  <a:srgbClr val="FFFFFF"/>
                </a:solidFill>
                <a:latin typeface="Calibri" charset="0"/>
              </a:rPr>
              <a:t>Crónicas</a:t>
            </a:r>
          </a:p>
        </p:txBody>
      </p:sp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5308600" y="1538289"/>
            <a:ext cx="1512888" cy="36988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CL" altLang="en-US" sz="1800">
                <a:solidFill>
                  <a:srgbClr val="FFFFFF"/>
                </a:solidFill>
                <a:latin typeface="Calibri" charset="0"/>
              </a:rPr>
              <a:t>Vesícula Biliar</a:t>
            </a:r>
          </a:p>
        </p:txBody>
      </p:sp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5337176" y="2312989"/>
            <a:ext cx="1008063" cy="36988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CL" altLang="en-US" sz="1800">
                <a:solidFill>
                  <a:srgbClr val="FFFFFF"/>
                </a:solidFill>
                <a:latin typeface="Calibri" charset="0"/>
              </a:rPr>
              <a:t>Vía Biliar</a:t>
            </a:r>
          </a:p>
        </p:txBody>
      </p:sp>
      <p:sp>
        <p:nvSpPr>
          <p:cNvPr id="9" name="8 CuadroTexto"/>
          <p:cNvSpPr txBox="1">
            <a:spLocks noChangeArrowheads="1"/>
          </p:cNvSpPr>
          <p:nvPr/>
        </p:nvSpPr>
        <p:spPr bwMode="auto">
          <a:xfrm>
            <a:off x="5318126" y="3125789"/>
            <a:ext cx="1014413" cy="36988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CL" altLang="en-US" sz="1800">
                <a:solidFill>
                  <a:srgbClr val="FFFFFF"/>
                </a:solidFill>
                <a:latin typeface="Calibri" charset="0"/>
              </a:rPr>
              <a:t>Páncreas</a:t>
            </a:r>
          </a:p>
        </p:txBody>
      </p:sp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5334001" y="3875089"/>
            <a:ext cx="1116013" cy="36988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CL" altLang="en-US" sz="1800">
                <a:solidFill>
                  <a:srgbClr val="FFFFFF"/>
                </a:solidFill>
                <a:latin typeface="Calibri" charset="0"/>
              </a:rPr>
              <a:t>Hígado</a:t>
            </a:r>
          </a:p>
        </p:txBody>
      </p:sp>
      <p:sp>
        <p:nvSpPr>
          <p:cNvPr id="11" name="10 CuadroTexto"/>
          <p:cNvSpPr txBox="1">
            <a:spLocks noChangeArrowheads="1"/>
          </p:cNvSpPr>
          <p:nvPr/>
        </p:nvSpPr>
        <p:spPr bwMode="auto">
          <a:xfrm>
            <a:off x="5416551" y="4754564"/>
            <a:ext cx="1116013" cy="36988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L">
                <a:solidFill>
                  <a:prstClr val="white"/>
                </a:solidFill>
              </a:rPr>
              <a:t>Benignas</a:t>
            </a:r>
          </a:p>
        </p:txBody>
      </p:sp>
      <p:sp>
        <p:nvSpPr>
          <p:cNvPr id="12" name="11 CuadroTexto"/>
          <p:cNvSpPr txBox="1">
            <a:spLocks noChangeArrowheads="1"/>
          </p:cNvSpPr>
          <p:nvPr/>
        </p:nvSpPr>
        <p:spPr bwMode="auto">
          <a:xfrm>
            <a:off x="5427663" y="6227764"/>
            <a:ext cx="1116012" cy="36988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L">
                <a:solidFill>
                  <a:prstClr val="white"/>
                </a:solidFill>
              </a:rPr>
              <a:t>Malignas</a:t>
            </a:r>
          </a:p>
        </p:txBody>
      </p:sp>
      <p:sp>
        <p:nvSpPr>
          <p:cNvPr id="13" name="12 CuadroTexto"/>
          <p:cNvSpPr txBox="1">
            <a:spLocks noChangeArrowheads="1"/>
          </p:cNvSpPr>
          <p:nvPr/>
        </p:nvSpPr>
        <p:spPr bwMode="auto">
          <a:xfrm>
            <a:off x="7413626" y="1519238"/>
            <a:ext cx="2087563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L">
                <a:solidFill>
                  <a:prstClr val="white"/>
                </a:solidFill>
              </a:rPr>
              <a:t>Colecistitis aguda</a:t>
            </a:r>
          </a:p>
        </p:txBody>
      </p:sp>
      <p:sp>
        <p:nvSpPr>
          <p:cNvPr id="14" name="13 CuadroTexto"/>
          <p:cNvSpPr txBox="1">
            <a:spLocks noChangeArrowheads="1"/>
          </p:cNvSpPr>
          <p:nvPr/>
        </p:nvSpPr>
        <p:spPr bwMode="auto">
          <a:xfrm>
            <a:off x="7402513" y="2141539"/>
            <a:ext cx="2087562" cy="64633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L">
                <a:solidFill>
                  <a:prstClr val="white"/>
                </a:solidFill>
              </a:rPr>
              <a:t>Coledocolitiasis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L">
                <a:solidFill>
                  <a:prstClr val="white"/>
                </a:solidFill>
              </a:rPr>
              <a:t>Colangitis aguda</a:t>
            </a:r>
          </a:p>
        </p:txBody>
      </p:sp>
      <p:sp>
        <p:nvSpPr>
          <p:cNvPr id="15" name="14 CuadroTexto"/>
          <p:cNvSpPr txBox="1">
            <a:spLocks noChangeArrowheads="1"/>
          </p:cNvSpPr>
          <p:nvPr/>
        </p:nvSpPr>
        <p:spPr bwMode="auto">
          <a:xfrm>
            <a:off x="7391400" y="3124200"/>
            <a:ext cx="2089150" cy="3698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L">
                <a:solidFill>
                  <a:prstClr val="white"/>
                </a:solidFill>
              </a:rPr>
              <a:t>Pancreatitis aguda</a:t>
            </a:r>
          </a:p>
        </p:txBody>
      </p:sp>
      <p:sp>
        <p:nvSpPr>
          <p:cNvPr id="16" name="15 CuadroTexto"/>
          <p:cNvSpPr txBox="1">
            <a:spLocks noChangeArrowheads="1"/>
          </p:cNvSpPr>
          <p:nvPr/>
        </p:nvSpPr>
        <p:spPr bwMode="auto">
          <a:xfrm>
            <a:off x="7369176" y="3875089"/>
            <a:ext cx="1871663" cy="36988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CL" altLang="en-US" sz="1800">
                <a:solidFill>
                  <a:srgbClr val="FFFFFF"/>
                </a:solidFill>
                <a:latin typeface="Calibri" charset="0"/>
              </a:rPr>
              <a:t>Absceso hepático</a:t>
            </a:r>
          </a:p>
        </p:txBody>
      </p:sp>
      <p:sp>
        <p:nvSpPr>
          <p:cNvPr id="17" name="16 CuadroTexto"/>
          <p:cNvSpPr txBox="1">
            <a:spLocks noChangeArrowheads="1"/>
          </p:cNvSpPr>
          <p:nvPr/>
        </p:nvSpPr>
        <p:spPr bwMode="auto">
          <a:xfrm>
            <a:off x="7334250" y="4448175"/>
            <a:ext cx="1498600" cy="3683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L">
                <a:solidFill>
                  <a:prstClr val="white"/>
                </a:solidFill>
              </a:rPr>
              <a:t>No fistulosas</a:t>
            </a:r>
          </a:p>
        </p:txBody>
      </p:sp>
      <p:sp>
        <p:nvSpPr>
          <p:cNvPr id="18" name="17 CuadroTexto"/>
          <p:cNvSpPr txBox="1">
            <a:spLocks noChangeArrowheads="1"/>
          </p:cNvSpPr>
          <p:nvPr/>
        </p:nvSpPr>
        <p:spPr bwMode="auto">
          <a:xfrm>
            <a:off x="7335838" y="5040314"/>
            <a:ext cx="1116012" cy="36988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L">
                <a:solidFill>
                  <a:prstClr val="white"/>
                </a:solidFill>
              </a:rPr>
              <a:t>Fistulosas</a:t>
            </a:r>
          </a:p>
        </p:txBody>
      </p:sp>
      <p:sp>
        <p:nvSpPr>
          <p:cNvPr id="21" name="20 CuadroTexto"/>
          <p:cNvSpPr txBox="1">
            <a:spLocks noChangeArrowheads="1"/>
          </p:cNvSpPr>
          <p:nvPr/>
        </p:nvSpPr>
        <p:spPr bwMode="auto">
          <a:xfrm>
            <a:off x="9056689" y="5051426"/>
            <a:ext cx="1228725" cy="9239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L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rPr>
              <a:t>Mirizzi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L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rPr>
              <a:t>Bouveret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L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rPr>
              <a:t>Ileo biliar</a:t>
            </a:r>
          </a:p>
        </p:txBody>
      </p:sp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7421564" y="6226175"/>
            <a:ext cx="1042987" cy="3698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CL" altLang="en-US" sz="1800">
                <a:solidFill>
                  <a:srgbClr val="FFFFFF"/>
                </a:solidFill>
                <a:latin typeface="Calibri" charset="0"/>
              </a:rPr>
              <a:t>Cáncer</a:t>
            </a:r>
          </a:p>
        </p:txBody>
      </p:sp>
      <p:cxnSp>
        <p:nvCxnSpPr>
          <p:cNvPr id="24" name="23 Conector angular"/>
          <p:cNvCxnSpPr/>
          <p:nvPr/>
        </p:nvCxnSpPr>
        <p:spPr>
          <a:xfrm flipV="1">
            <a:off x="3648075" y="3048000"/>
            <a:ext cx="400050" cy="844550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angular"/>
          <p:cNvCxnSpPr/>
          <p:nvPr/>
        </p:nvCxnSpPr>
        <p:spPr>
          <a:xfrm>
            <a:off x="3648076" y="3892551"/>
            <a:ext cx="398463" cy="1535113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angular"/>
          <p:cNvCxnSpPr/>
          <p:nvPr/>
        </p:nvCxnSpPr>
        <p:spPr>
          <a:xfrm flipV="1">
            <a:off x="4497388" y="1722438"/>
            <a:ext cx="811212" cy="1141412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angular"/>
          <p:cNvCxnSpPr/>
          <p:nvPr/>
        </p:nvCxnSpPr>
        <p:spPr>
          <a:xfrm flipV="1">
            <a:off x="4497389" y="2497138"/>
            <a:ext cx="839787" cy="366712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angular"/>
          <p:cNvCxnSpPr/>
          <p:nvPr/>
        </p:nvCxnSpPr>
        <p:spPr>
          <a:xfrm>
            <a:off x="4497389" y="2863850"/>
            <a:ext cx="820737" cy="446088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angular"/>
          <p:cNvCxnSpPr/>
          <p:nvPr/>
        </p:nvCxnSpPr>
        <p:spPr>
          <a:xfrm>
            <a:off x="4497388" y="2863850"/>
            <a:ext cx="836612" cy="1195388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angular"/>
          <p:cNvCxnSpPr/>
          <p:nvPr/>
        </p:nvCxnSpPr>
        <p:spPr>
          <a:xfrm flipV="1">
            <a:off x="4583114" y="4940301"/>
            <a:ext cx="833437" cy="671513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angular"/>
          <p:cNvCxnSpPr/>
          <p:nvPr/>
        </p:nvCxnSpPr>
        <p:spPr>
          <a:xfrm>
            <a:off x="4583113" y="5611813"/>
            <a:ext cx="844550" cy="8001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angular"/>
          <p:cNvCxnSpPr/>
          <p:nvPr/>
        </p:nvCxnSpPr>
        <p:spPr>
          <a:xfrm flipV="1">
            <a:off x="6543675" y="6411913"/>
            <a:ext cx="877888" cy="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angular"/>
          <p:cNvCxnSpPr/>
          <p:nvPr/>
        </p:nvCxnSpPr>
        <p:spPr>
          <a:xfrm flipV="1">
            <a:off x="6532564" y="4632326"/>
            <a:ext cx="801687" cy="307975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angular"/>
          <p:cNvCxnSpPr/>
          <p:nvPr/>
        </p:nvCxnSpPr>
        <p:spPr>
          <a:xfrm>
            <a:off x="6532564" y="4940300"/>
            <a:ext cx="803275" cy="28575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angular"/>
          <p:cNvCxnSpPr/>
          <p:nvPr/>
        </p:nvCxnSpPr>
        <p:spPr>
          <a:xfrm>
            <a:off x="6821489" y="1722438"/>
            <a:ext cx="592137" cy="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47 Conector angular"/>
          <p:cNvCxnSpPr/>
          <p:nvPr/>
        </p:nvCxnSpPr>
        <p:spPr>
          <a:xfrm flipV="1">
            <a:off x="6345239" y="2497138"/>
            <a:ext cx="1057275" cy="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49 Conector angular"/>
          <p:cNvCxnSpPr/>
          <p:nvPr/>
        </p:nvCxnSpPr>
        <p:spPr>
          <a:xfrm flipV="1">
            <a:off x="6332538" y="3309938"/>
            <a:ext cx="1058862" cy="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51 Conector angular"/>
          <p:cNvCxnSpPr/>
          <p:nvPr/>
        </p:nvCxnSpPr>
        <p:spPr>
          <a:xfrm>
            <a:off x="6450013" y="4059238"/>
            <a:ext cx="919162" cy="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angular"/>
          <p:cNvCxnSpPr/>
          <p:nvPr/>
        </p:nvCxnSpPr>
        <p:spPr>
          <a:xfrm>
            <a:off x="8451850" y="5226050"/>
            <a:ext cx="604838" cy="28733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77 Conector recto de flecha"/>
          <p:cNvCxnSpPr/>
          <p:nvPr/>
        </p:nvCxnSpPr>
        <p:spPr>
          <a:xfrm>
            <a:off x="8832850" y="4632326"/>
            <a:ext cx="407988" cy="95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78 CuadroTexto"/>
          <p:cNvSpPr txBox="1">
            <a:spLocks noChangeArrowheads="1"/>
          </p:cNvSpPr>
          <p:nvPr/>
        </p:nvSpPr>
        <p:spPr bwMode="auto">
          <a:xfrm>
            <a:off x="9240839" y="4473575"/>
            <a:ext cx="1044575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L">
                <a:solidFill>
                  <a:prstClr val="white"/>
                </a:solidFill>
              </a:rPr>
              <a:t>Cole Cr.</a:t>
            </a:r>
          </a:p>
        </p:txBody>
      </p:sp>
      <p:sp>
        <p:nvSpPr>
          <p:cNvPr id="39" name="TextBox 28"/>
          <p:cNvSpPr txBox="1">
            <a:spLocks noChangeArrowheads="1"/>
          </p:cNvSpPr>
          <p:nvPr/>
        </p:nvSpPr>
        <p:spPr bwMode="auto">
          <a:xfrm>
            <a:off x="10249098" y="1538289"/>
            <a:ext cx="47625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s-ES_tradnl" dirty="0">
                <a:solidFill>
                  <a:prstClr val="black"/>
                </a:solidFill>
              </a:rPr>
              <a:t>40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altLang="es-ES_tradnl" dirty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altLang="es-ES_tradnl" dirty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s-ES_tradnl" dirty="0">
                <a:solidFill>
                  <a:prstClr val="black"/>
                </a:solidFill>
              </a:rPr>
              <a:t>50</a:t>
            </a:r>
            <a:endParaRPr lang="es-ES_tradnl" altLang="es-ES_tradnl" dirty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altLang="es-ES_tradnl" dirty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altLang="es-ES_tradnl" dirty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s-ES_tradnl" dirty="0">
                <a:solidFill>
                  <a:prstClr val="black"/>
                </a:solidFill>
              </a:rPr>
              <a:t>44</a:t>
            </a:r>
            <a:endParaRPr lang="es-ES_tradnl" altLang="es-ES_tradnl" dirty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altLang="es-ES_tradnl" dirty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altLang="es-ES_tradnl" dirty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altLang="es-ES_tradnl" dirty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altLang="es-ES_tradnl" dirty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altLang="es-ES_tradnl" dirty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altLang="es-ES_tradnl" sz="1200" dirty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s-ES_tradnl" dirty="0">
                <a:solidFill>
                  <a:prstClr val="black"/>
                </a:solidFill>
              </a:rPr>
              <a:t>60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altLang="es-ES_tradnl" sz="2400" dirty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s-ES_tradnl" dirty="0">
                <a:solidFill>
                  <a:prstClr val="black"/>
                </a:solidFill>
              </a:rPr>
              <a:t>65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altLang="es-ES_tradnl" dirty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s-ES_tradnl" dirty="0">
                <a:solidFill>
                  <a:prstClr val="black"/>
                </a:solidFill>
              </a:rPr>
              <a:t>62</a:t>
            </a:r>
          </a:p>
        </p:txBody>
      </p:sp>
      <p:sp>
        <p:nvSpPr>
          <p:cNvPr id="41" name="TextBox 38"/>
          <p:cNvSpPr txBox="1">
            <a:spLocks noChangeArrowheads="1"/>
          </p:cNvSpPr>
          <p:nvPr/>
        </p:nvSpPr>
        <p:spPr bwMode="auto">
          <a:xfrm>
            <a:off x="9763125" y="1392768"/>
            <a:ext cx="7731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s-ES_tradnl" sz="1600">
                <a:solidFill>
                  <a:prstClr val="black"/>
                </a:solidFill>
              </a:rPr>
              <a:t>Edad*</a:t>
            </a:r>
          </a:p>
        </p:txBody>
      </p:sp>
      <p:sp>
        <p:nvSpPr>
          <p:cNvPr id="43" name="TextBox 40"/>
          <p:cNvSpPr txBox="1">
            <a:spLocks noChangeArrowheads="1"/>
          </p:cNvSpPr>
          <p:nvPr/>
        </p:nvSpPr>
        <p:spPr bwMode="auto">
          <a:xfrm>
            <a:off x="9507537" y="6616701"/>
            <a:ext cx="1028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s-ES_tradnl" sz="1400">
                <a:solidFill>
                  <a:prstClr val="black"/>
                </a:solidFill>
              </a:rPr>
              <a:t>* HCUCH</a:t>
            </a:r>
          </a:p>
        </p:txBody>
      </p:sp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902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730"/>
    </mc:Choice>
    <mc:Fallback>
      <p:transition spd="slow" advTm="76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9" grpId="0"/>
      <p:bldP spid="41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_tradnl" altLang="en-US" sz="4400">
                <a:solidFill>
                  <a:srgbClr val="FFFFFF"/>
                </a:solidFill>
                <a:latin typeface="Calibri" charset="0"/>
              </a:rPr>
              <a:t>Complicación Aguda</a:t>
            </a:r>
          </a:p>
        </p:txBody>
      </p:sp>
      <p:sp>
        <p:nvSpPr>
          <p:cNvPr id="33797" name="Marcador de contenido 2"/>
          <p:cNvSpPr>
            <a:spLocks noGrp="1"/>
          </p:cNvSpPr>
          <p:nvPr>
            <p:ph idx="1"/>
          </p:nvPr>
        </p:nvSpPr>
        <p:spPr>
          <a:xfrm>
            <a:off x="1981200" y="1600201"/>
            <a:ext cx="4191000" cy="4525963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s-ES_tradnl" altLang="en-US" sz="2800" b="1">
                <a:ea typeface="ＭＳ Ｐゴシック" charset="-128"/>
              </a:rPr>
              <a:t>Colecistitis aguda</a:t>
            </a:r>
          </a:p>
          <a:p>
            <a:pPr lvl="1" eaLnBrk="1" hangingPunct="1">
              <a:spcAft>
                <a:spcPts val="600"/>
              </a:spcAft>
            </a:pPr>
            <a:r>
              <a:rPr lang="es-ES_tradnl" altLang="en-US" sz="2400">
                <a:ea typeface="ＭＳ Ｐゴシック" charset="-128"/>
              </a:rPr>
              <a:t>Hrs a días de evolución</a:t>
            </a:r>
          </a:p>
          <a:p>
            <a:pPr lvl="1" eaLnBrk="1" hangingPunct="1">
              <a:spcAft>
                <a:spcPts val="600"/>
              </a:spcAft>
            </a:pPr>
            <a:r>
              <a:rPr lang="es-ES_tradnl" altLang="en-US" sz="2400">
                <a:ea typeface="ＭＳ Ｐゴシック" charset="-128"/>
              </a:rPr>
              <a:t>Diabéticos, A. mayores</a:t>
            </a:r>
          </a:p>
          <a:p>
            <a:pPr lvl="1" eaLnBrk="1" hangingPunct="1">
              <a:spcAft>
                <a:spcPts val="600"/>
              </a:spcAft>
            </a:pPr>
            <a:r>
              <a:rPr lang="es-ES_tradnl" altLang="en-US" sz="2400">
                <a:ea typeface="ＭＳ Ｐゴシック" charset="-128"/>
              </a:rPr>
              <a:t>Cólico Biliar</a:t>
            </a:r>
          </a:p>
          <a:p>
            <a:pPr lvl="1" eaLnBrk="1" hangingPunct="1">
              <a:spcAft>
                <a:spcPts val="600"/>
              </a:spcAft>
            </a:pPr>
            <a:r>
              <a:rPr lang="es-ES_tradnl" altLang="en-US" sz="2400">
                <a:ea typeface="ＭＳ Ｐゴシック" charset="-128"/>
              </a:rPr>
              <a:t>Alteración de p. Hepáticas</a:t>
            </a:r>
          </a:p>
          <a:p>
            <a:pPr lvl="2" eaLnBrk="1" hangingPunct="1">
              <a:spcAft>
                <a:spcPts val="600"/>
              </a:spcAft>
            </a:pPr>
            <a:r>
              <a:rPr lang="es-ES_tradnl" altLang="en-US" sz="2000">
                <a:ea typeface="ＭＳ Ｐゴシック" charset="-128"/>
              </a:rPr>
              <a:t>Cole aguda vs coledocolit.</a:t>
            </a:r>
          </a:p>
          <a:p>
            <a:pPr lvl="1" eaLnBrk="1" hangingPunct="1">
              <a:spcAft>
                <a:spcPts val="600"/>
              </a:spcAft>
            </a:pPr>
            <a:r>
              <a:rPr lang="es-ES_tradnl" altLang="en-US" sz="2400">
                <a:ea typeface="ＭＳ Ｐゴシック" charset="-128"/>
              </a:rPr>
              <a:t>ECO</a:t>
            </a:r>
          </a:p>
          <a:p>
            <a:pPr lvl="2" eaLnBrk="1" hangingPunct="1">
              <a:spcAft>
                <a:spcPts val="600"/>
              </a:spcAft>
            </a:pPr>
            <a:r>
              <a:rPr lang="es-ES_tradnl" altLang="en-US" sz="2000">
                <a:ea typeface="ＭＳ Ｐゴシック" charset="-128"/>
              </a:rPr>
              <a:t>Clasificación </a:t>
            </a:r>
          </a:p>
          <a:p>
            <a:pPr lvl="1" eaLnBrk="1" hangingPunct="1">
              <a:spcAft>
                <a:spcPts val="600"/>
              </a:spcAft>
            </a:pPr>
            <a:endParaRPr lang="es-ES_tradnl" altLang="en-US" sz="2400">
              <a:ea typeface="ＭＳ Ｐゴシック" charset="-128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242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108326"/>
            <a:ext cx="373380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52400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0" descr="C:\Users\FELLOW~1\AppData\Local\Temp\Rar$DR29.830\IMG_900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32251"/>
            <a:ext cx="29718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Rectángulo 7"/>
          <p:cNvSpPr>
            <a:spLocks noChangeArrowheads="1"/>
          </p:cNvSpPr>
          <p:nvPr/>
        </p:nvSpPr>
        <p:spPr bwMode="auto">
          <a:xfrm>
            <a:off x="6240464" y="6488114"/>
            <a:ext cx="4427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1800">
                <a:solidFill>
                  <a:prstClr val="black"/>
                </a:solidFill>
              </a:rPr>
              <a:t>Rev Chilena de Cirugía.2011.;63:170-177</a:t>
            </a:r>
          </a:p>
        </p:txBody>
      </p:sp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0599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24"/>
    </mc:Choice>
    <mc:Fallback>
      <p:transition spd="slow" advTm="27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_tradnl" altLang="en-US" sz="4400">
                <a:solidFill>
                  <a:srgbClr val="FFFFFF"/>
                </a:solidFill>
                <a:latin typeface="Calibri" charset="0"/>
              </a:rPr>
              <a:t>Complicación Aguda</a:t>
            </a:r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3" t="18520" r="10001" b="16296"/>
          <a:stretch>
            <a:fillRect/>
          </a:stretch>
        </p:blipFill>
        <p:spPr bwMode="auto">
          <a:xfrm>
            <a:off x="4724400" y="4075114"/>
            <a:ext cx="2971800" cy="278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4" t="17778" r="4584" b="19260"/>
          <a:stretch>
            <a:fillRect/>
          </a:stretch>
        </p:blipFill>
        <p:spPr bwMode="auto">
          <a:xfrm>
            <a:off x="1752600" y="1524000"/>
            <a:ext cx="304800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8520" r="9583" b="17778"/>
          <a:stretch>
            <a:fillRect/>
          </a:stretch>
        </p:blipFill>
        <p:spPr bwMode="auto">
          <a:xfrm>
            <a:off x="7354888" y="1524000"/>
            <a:ext cx="300831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ángulo redondeado 14"/>
          <p:cNvSpPr>
            <a:spLocks noChangeArrowheads="1"/>
          </p:cNvSpPr>
          <p:nvPr/>
        </p:nvSpPr>
        <p:spPr bwMode="auto">
          <a:xfrm>
            <a:off x="1752600" y="1447800"/>
            <a:ext cx="1371600" cy="2286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6" name="Rectángulo redondeado 15"/>
          <p:cNvSpPr>
            <a:spLocks noChangeArrowheads="1"/>
          </p:cNvSpPr>
          <p:nvPr/>
        </p:nvSpPr>
        <p:spPr bwMode="auto">
          <a:xfrm>
            <a:off x="7696200" y="1447800"/>
            <a:ext cx="1371600" cy="2286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7" name="Rectángulo redondeado 16"/>
          <p:cNvSpPr>
            <a:spLocks noChangeArrowheads="1"/>
          </p:cNvSpPr>
          <p:nvPr/>
        </p:nvSpPr>
        <p:spPr bwMode="auto">
          <a:xfrm>
            <a:off x="5029200" y="3962400"/>
            <a:ext cx="1371600" cy="2286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altLang="en-US" sz="180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81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754"/>
    </mc:Choice>
    <mc:Fallback>
      <p:transition spd="slow" advTm="60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_tradnl" altLang="en-US" sz="4400">
                <a:solidFill>
                  <a:srgbClr val="FFFFFF"/>
                </a:solidFill>
                <a:latin typeface="Calibri" charset="0"/>
              </a:rPr>
              <a:t>Complicación Aguda</a:t>
            </a:r>
          </a:p>
        </p:txBody>
      </p:sp>
      <p:sp>
        <p:nvSpPr>
          <p:cNvPr id="35845" name="Marcador de contenido 2"/>
          <p:cNvSpPr>
            <a:spLocks noGrp="1"/>
          </p:cNvSpPr>
          <p:nvPr>
            <p:ph idx="1"/>
          </p:nvPr>
        </p:nvSpPr>
        <p:spPr>
          <a:xfrm>
            <a:off x="1981200" y="1600200"/>
            <a:ext cx="41910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altLang="en-US" sz="2400" b="1">
                <a:ea typeface="ＭＳ Ｐゴシック" charset="-128"/>
              </a:rPr>
              <a:t>Colangitis Aguda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altLang="en-US" sz="2000">
                <a:ea typeface="ＭＳ Ｐゴシック" charset="-128"/>
              </a:rPr>
              <a:t>Coledocolitiasis</a:t>
            </a: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altLang="en-US" sz="1700">
                <a:ea typeface="ＭＳ Ｐゴシック" charset="-128"/>
              </a:rPr>
              <a:t>1-2% de la población</a:t>
            </a: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altLang="en-US" sz="1700">
                <a:ea typeface="ＭＳ Ｐゴシック" charset="-128"/>
              </a:rPr>
              <a:t>Factores</a:t>
            </a:r>
            <a:r>
              <a:rPr lang="es-ES_tradnl" altLang="en-US" sz="1700" b="1">
                <a:ea typeface="ＭＳ Ｐゴシック" charset="-128"/>
              </a:rPr>
              <a:t> PREDICTORES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altLang="en-US" sz="2000">
                <a:ea typeface="ＭＳ Ｐゴシック" charset="-128"/>
              </a:rPr>
              <a:t>Diagnóstico</a:t>
            </a: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altLang="en-US" sz="1700">
                <a:ea typeface="ＭＳ Ｐゴシック" charset="-128"/>
              </a:rPr>
              <a:t>Triada, Cultivo o Pus?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altLang="en-US" sz="2000">
                <a:ea typeface="ＭＳ Ｐゴシック" charset="-128"/>
              </a:rPr>
              <a:t>Cólico Biliar + Sepsis severa</a:t>
            </a: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altLang="en-US" sz="1700">
                <a:ea typeface="ＭＳ Ｐゴシック" charset="-128"/>
              </a:rPr>
              <a:t>Transfixiante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altLang="en-US" sz="2000">
                <a:ea typeface="ＭＳ Ｐゴシック" charset="-128"/>
              </a:rPr>
              <a:t>Alteración de p. Hepáticas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altLang="en-US" sz="2000">
                <a:ea typeface="ＭＳ Ｐゴシック" charset="-128"/>
              </a:rPr>
              <a:t>ECO</a:t>
            </a: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altLang="en-US" sz="1700">
                <a:ea typeface="ＭＳ Ｐゴシック" charset="-128"/>
              </a:rPr>
              <a:t>¿Vía biliar dilatada? , ¿ Dónde?</a:t>
            </a: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altLang="en-US" sz="1700">
                <a:ea typeface="ＭＳ Ｐゴシック" charset="-128"/>
              </a:rPr>
              <a:t>Vía biliar concordante a alteración de p. hepáticas 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endParaRPr lang="es-ES_tradnl" altLang="en-US" sz="2000">
              <a:ea typeface="ＭＳ Ｐゴシック" charset="-128"/>
            </a:endParaRPr>
          </a:p>
        </p:txBody>
      </p:sp>
      <p:pic>
        <p:nvPicPr>
          <p:cNvPr id="35846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819400"/>
            <a:ext cx="32893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Rectángulo 4"/>
          <p:cNvSpPr>
            <a:spLocks noChangeArrowheads="1"/>
          </p:cNvSpPr>
          <p:nvPr/>
        </p:nvSpPr>
        <p:spPr bwMode="auto">
          <a:xfrm>
            <a:off x="7558088" y="5657850"/>
            <a:ext cx="31099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1200">
                <a:solidFill>
                  <a:prstClr val="black"/>
                </a:solidFill>
              </a:rPr>
              <a:t>Rev Chil Cir 1998; 50: 385-93.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1200">
                <a:solidFill>
                  <a:prstClr val="black"/>
                </a:solidFill>
              </a:rPr>
              <a:t>Hepatogastroenterol 1996; 43(10): 800-06.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1200" i="1">
                <a:solidFill>
                  <a:prstClr val="black"/>
                </a:solidFill>
              </a:rPr>
              <a:t>Am J Surg 1975; 129: 629-31.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1200" i="1">
                <a:solidFill>
                  <a:prstClr val="black"/>
                </a:solidFill>
              </a:rPr>
              <a:t>Eur J Surg 1994; 160: 363-7.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1200" i="1">
                <a:solidFill>
                  <a:prstClr val="black"/>
                </a:solidFill>
              </a:rPr>
              <a:t>Hepato-gastroenterology 1989; 36: 132-7.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1200" i="1">
                <a:solidFill>
                  <a:prstClr val="black"/>
                </a:solidFill>
              </a:rPr>
              <a:t>Arch Surg 1996; 131: 189-94.</a:t>
            </a:r>
            <a:endParaRPr lang="es-ES_tradnl" altLang="en-US" sz="1200">
              <a:solidFill>
                <a:prstClr val="black"/>
              </a:solidFill>
            </a:endParaRPr>
          </a:p>
        </p:txBody>
      </p:sp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59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006"/>
    </mc:Choice>
    <mc:Fallback>
      <p:transition spd="slow" advTm="122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_tradnl" altLang="en-US" sz="4400">
                <a:solidFill>
                  <a:srgbClr val="FFFFFF"/>
                </a:solidFill>
                <a:latin typeface="Calibri" charset="0"/>
              </a:rPr>
              <a:t>Complicación Aguda</a:t>
            </a:r>
          </a:p>
        </p:txBody>
      </p:sp>
      <p:sp>
        <p:nvSpPr>
          <p:cNvPr id="37893" name="Marcador de contenido 2"/>
          <p:cNvSpPr>
            <a:spLocks noGrp="1"/>
          </p:cNvSpPr>
          <p:nvPr>
            <p:ph idx="1"/>
          </p:nvPr>
        </p:nvSpPr>
        <p:spPr>
          <a:xfrm>
            <a:off x="1981200" y="1600200"/>
            <a:ext cx="41910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altLang="en-US" sz="2400" b="1">
                <a:ea typeface="ＭＳ Ｐゴシック" charset="-128"/>
              </a:rPr>
              <a:t>Pancreatitis Aguda Litiásica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altLang="en-US" sz="2000">
                <a:ea typeface="ＭＳ Ｐゴシック" charset="-128"/>
              </a:rPr>
              <a:t>Criterio Diagnóstico</a:t>
            </a: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altLang="en-US" sz="1700">
                <a:ea typeface="ＭＳ Ｐゴシック" charset="-128"/>
              </a:rPr>
              <a:t>Clínica</a:t>
            </a: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altLang="en-US" sz="1700">
                <a:ea typeface="ＭＳ Ｐゴシック" charset="-128"/>
              </a:rPr>
              <a:t>Lab</a:t>
            </a: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altLang="en-US" sz="1700">
                <a:ea typeface="ＭＳ Ｐゴシック" charset="-128"/>
              </a:rPr>
              <a:t>Imágenes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endParaRPr lang="es-ES_tradnl" altLang="en-US" sz="1700"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altLang="en-US" sz="2000">
                <a:ea typeface="ＭＳ Ｐゴシック" charset="-128"/>
              </a:rPr>
              <a:t>Clasificar</a:t>
            </a: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altLang="en-US" sz="1700">
                <a:ea typeface="ＭＳ Ｐゴシック" charset="-128"/>
              </a:rPr>
              <a:t>¿Dónde Hospitalizar y manejo?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endParaRPr lang="es-ES_tradnl" altLang="en-US" sz="2000"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altLang="en-US" sz="2000">
                <a:ea typeface="ＭＳ Ｐゴシック" charset="-128"/>
              </a:rPr>
              <a:t>Colecistectomía</a:t>
            </a: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altLang="en-US" sz="1700">
                <a:ea typeface="ＭＳ Ｐゴシック" charset="-128"/>
              </a:rPr>
              <a:t>PAL-L : previo al alta</a:t>
            </a: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altLang="en-US" sz="1700">
                <a:ea typeface="ＭＳ Ｐゴシック" charset="-128"/>
              </a:rPr>
              <a:t>PAG-L: diferida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endParaRPr lang="es-ES_tradnl" altLang="en-US" sz="2000">
              <a:ea typeface="ＭＳ Ｐゴシック" charset="-128"/>
            </a:endParaRPr>
          </a:p>
        </p:txBody>
      </p:sp>
      <p:pic>
        <p:nvPicPr>
          <p:cNvPr id="34822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r="4218"/>
          <a:stretch>
            <a:fillRect/>
          </a:stretch>
        </p:blipFill>
        <p:spPr bwMode="auto">
          <a:xfrm>
            <a:off x="6905626" y="4191000"/>
            <a:ext cx="29384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7" b="12624"/>
          <a:stretch>
            <a:fillRect/>
          </a:stretch>
        </p:blipFill>
        <p:spPr bwMode="auto">
          <a:xfrm>
            <a:off x="6858000" y="1600200"/>
            <a:ext cx="2971800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 descr="IMG_901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88"/>
          <a:stretch>
            <a:fillRect/>
          </a:stretch>
        </p:blipFill>
        <p:spPr bwMode="auto">
          <a:xfrm>
            <a:off x="1524000" y="3733800"/>
            <a:ext cx="9144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57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53"/>
    </mc:Choice>
    <mc:Fallback>
      <p:transition spd="slow" advTm="38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n-US">
                <a:ea typeface="ＭＳ Ｐゴシック" charset="-128"/>
              </a:rPr>
              <a:t>Anatomía</a:t>
            </a:r>
          </a:p>
        </p:txBody>
      </p:sp>
      <p:pic>
        <p:nvPicPr>
          <p:cNvPr id="4" name="Marcador de contenido 3" descr="IMG_8971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4" r="20657"/>
          <a:stretch>
            <a:fillRect/>
          </a:stretch>
        </p:blipFill>
        <p:spPr>
          <a:xfrm>
            <a:off x="1609725" y="1828801"/>
            <a:ext cx="4503738" cy="3992563"/>
          </a:xfrm>
        </p:spPr>
      </p:pic>
      <p:pic>
        <p:nvPicPr>
          <p:cNvPr id="5" name="Imagen 4" descr="IMG_897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6" r="21181"/>
          <a:stretch>
            <a:fillRect/>
          </a:stretch>
        </p:blipFill>
        <p:spPr bwMode="auto">
          <a:xfrm>
            <a:off x="6256338" y="1828800"/>
            <a:ext cx="4335462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 descr="IMG_897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r="20903"/>
          <a:stretch>
            <a:fillRect/>
          </a:stretch>
        </p:blipFill>
        <p:spPr bwMode="auto">
          <a:xfrm>
            <a:off x="2971800" y="1143000"/>
            <a:ext cx="61023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Imagen 6" descr="Screen Shot 2016-07-18 at 4.25.45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152400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2823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44"/>
    </mc:Choice>
    <mc:Fallback>
      <p:transition spd="slow" advTm="61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_tradnl" altLang="en-US" sz="4400">
                <a:solidFill>
                  <a:srgbClr val="FFFFFF"/>
                </a:solidFill>
                <a:latin typeface="Calibri" charset="0"/>
              </a:rPr>
              <a:t>Complicación Aguda</a:t>
            </a:r>
          </a:p>
        </p:txBody>
      </p:sp>
      <p:sp>
        <p:nvSpPr>
          <p:cNvPr id="38917" name="Marcador de contenido 2"/>
          <p:cNvSpPr>
            <a:spLocks noGrp="1"/>
          </p:cNvSpPr>
          <p:nvPr>
            <p:ph idx="1"/>
          </p:nvPr>
        </p:nvSpPr>
        <p:spPr>
          <a:xfrm>
            <a:off x="1981200" y="1600200"/>
            <a:ext cx="43434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s-ES_tradnl" altLang="en-US" sz="2600" b="1">
                <a:ea typeface="ＭＳ Ｐゴシック" charset="-128"/>
              </a:rPr>
              <a:t>Absceso Hepático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s-ES_tradnl" altLang="en-US" sz="2200">
                <a:ea typeface="ＭＳ Ｐゴシック" charset="-128"/>
              </a:rPr>
              <a:t>Diagnóstico</a:t>
            </a:r>
          </a:p>
          <a:p>
            <a:pPr lvl="2" eaLnBrk="1" hangingPunct="1">
              <a:lnSpc>
                <a:spcPct val="80000"/>
              </a:lnSpc>
              <a:spcAft>
                <a:spcPts val="600"/>
              </a:spcAft>
            </a:pPr>
            <a:r>
              <a:rPr lang="es-ES_tradnl" altLang="en-US" sz="1900">
                <a:ea typeface="ＭＳ Ｐゴシック" charset="-128"/>
              </a:rPr>
              <a:t>Dolor HCD</a:t>
            </a:r>
          </a:p>
          <a:p>
            <a:pPr lvl="2" eaLnBrk="1" hangingPunct="1">
              <a:lnSpc>
                <a:spcPct val="80000"/>
              </a:lnSpc>
              <a:spcAft>
                <a:spcPts val="600"/>
              </a:spcAft>
            </a:pPr>
            <a:r>
              <a:rPr lang="es-ES_tradnl" altLang="en-US" sz="1900">
                <a:ea typeface="ＭＳ Ｐゴシック" charset="-128"/>
              </a:rPr>
              <a:t>Fiebre héctica</a:t>
            </a:r>
          </a:p>
          <a:p>
            <a:pPr lvl="2" eaLnBrk="1" hangingPunct="1">
              <a:lnSpc>
                <a:spcPct val="80000"/>
              </a:lnSpc>
              <a:spcAft>
                <a:spcPts val="600"/>
              </a:spcAft>
            </a:pPr>
            <a:r>
              <a:rPr lang="es-ES_tradnl" altLang="en-US" sz="1900">
                <a:ea typeface="ＭＳ Ｐゴシック" charset="-128"/>
              </a:rPr>
              <a:t>Colestasia lab. / Ictericia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endParaRPr lang="es-ES_tradnl" altLang="en-US" sz="1900">
              <a:ea typeface="ＭＳ Ｐゴシック" charset="-128"/>
            </a:endParaRP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s-ES_tradnl" altLang="en-US" sz="2200">
                <a:ea typeface="ＭＳ Ｐゴシック" charset="-128"/>
              </a:rPr>
              <a:t>Etiología</a:t>
            </a:r>
          </a:p>
          <a:p>
            <a:pPr lvl="2" eaLnBrk="1" hangingPunct="1">
              <a:lnSpc>
                <a:spcPct val="80000"/>
              </a:lnSpc>
              <a:spcAft>
                <a:spcPts val="600"/>
              </a:spcAft>
            </a:pPr>
            <a:r>
              <a:rPr lang="es-ES_tradnl" altLang="en-US" sz="1900">
                <a:ea typeface="ＭＳ Ｐゴシック" charset="-128"/>
              </a:rPr>
              <a:t>¿Cole aguda?, ¿hepatolitiasis? ¿Instrumentalización?, ¿sepsis intrabdominal?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endParaRPr lang="es-ES_tradnl" altLang="en-US" sz="2200">
              <a:ea typeface="ＭＳ Ｐゴシック" charset="-128"/>
            </a:endParaRP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s-ES_tradnl" altLang="en-US" sz="2200">
                <a:ea typeface="ＭＳ Ｐゴシック" charset="-128"/>
              </a:rPr>
              <a:t>Tratamiento</a:t>
            </a:r>
          </a:p>
          <a:p>
            <a:pPr lvl="2" eaLnBrk="1" hangingPunct="1">
              <a:lnSpc>
                <a:spcPct val="80000"/>
              </a:lnSpc>
              <a:spcAft>
                <a:spcPts val="600"/>
              </a:spcAft>
            </a:pPr>
            <a:r>
              <a:rPr lang="es-ES_tradnl" altLang="en-US" sz="1900">
                <a:ea typeface="ＭＳ Ｐゴシック" charset="-128"/>
              </a:rPr>
              <a:t>ATB / Drenaje / Cirugía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endParaRPr lang="es-ES_tradnl" altLang="en-US" sz="2200">
              <a:ea typeface="ＭＳ Ｐゴシック" charset="-128"/>
            </a:endParaRPr>
          </a:p>
        </p:txBody>
      </p:sp>
      <p:pic>
        <p:nvPicPr>
          <p:cNvPr id="38918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362200"/>
            <a:ext cx="39878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6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13"/>
    </mc:Choice>
    <mc:Fallback>
      <p:transition spd="slow" advTm="29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_tradnl" altLang="en-US" sz="4400">
                <a:solidFill>
                  <a:srgbClr val="FFFFFF"/>
                </a:solidFill>
                <a:latin typeface="Calibri" charset="0"/>
              </a:rPr>
              <a:t>Complicación Crónica Benignas</a:t>
            </a:r>
          </a:p>
        </p:txBody>
      </p:sp>
      <p:sp>
        <p:nvSpPr>
          <p:cNvPr id="39941" name="Marcador de contenido 2"/>
          <p:cNvSpPr>
            <a:spLocks noGrp="1"/>
          </p:cNvSpPr>
          <p:nvPr>
            <p:ph idx="1"/>
          </p:nvPr>
        </p:nvSpPr>
        <p:spPr>
          <a:xfrm>
            <a:off x="1981200" y="1600200"/>
            <a:ext cx="4343400" cy="5029200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s-ES_tradnl" altLang="en-US" sz="2800" b="1">
                <a:ea typeface="ＭＳ Ｐゴシック" charset="-128"/>
              </a:rPr>
              <a:t>Colecistitis crónica</a:t>
            </a:r>
          </a:p>
          <a:p>
            <a:pPr lvl="1" eaLnBrk="1" hangingPunct="1">
              <a:spcAft>
                <a:spcPts val="600"/>
              </a:spcAft>
            </a:pPr>
            <a:r>
              <a:rPr lang="es-ES_tradnl" altLang="en-US" sz="2400">
                <a:ea typeface="ＭＳ Ｐゴシック" charset="-128"/>
              </a:rPr>
              <a:t>Múltiples episodios previos de cólicos biliares y colecistitis aguda</a:t>
            </a:r>
          </a:p>
          <a:p>
            <a:pPr lvl="1" eaLnBrk="1" hangingPunct="1">
              <a:spcAft>
                <a:spcPts val="600"/>
              </a:spcAft>
            </a:pPr>
            <a:r>
              <a:rPr lang="es-ES_tradnl" altLang="en-US" sz="2400">
                <a:ea typeface="ＭＳ Ｐゴシック" charset="-128"/>
              </a:rPr>
              <a:t>Pre operatorio</a:t>
            </a:r>
          </a:p>
          <a:p>
            <a:pPr lvl="2" eaLnBrk="1" hangingPunct="1">
              <a:spcAft>
                <a:spcPts val="600"/>
              </a:spcAft>
            </a:pPr>
            <a:r>
              <a:rPr lang="es-ES_tradnl" altLang="en-US">
                <a:ea typeface="ＭＳ Ｐゴシック" charset="-128"/>
              </a:rPr>
              <a:t>Escleroatrófica</a:t>
            </a:r>
          </a:p>
          <a:p>
            <a:pPr lvl="3" eaLnBrk="1" hangingPunct="1">
              <a:spcAft>
                <a:spcPts val="600"/>
              </a:spcAft>
            </a:pPr>
            <a:r>
              <a:rPr lang="es-ES_tradnl" altLang="en-US">
                <a:ea typeface="ＭＳ Ｐゴシック" charset="-128"/>
              </a:rPr>
              <a:t>Cáncer</a:t>
            </a:r>
          </a:p>
          <a:p>
            <a:pPr lvl="1" eaLnBrk="1" hangingPunct="1">
              <a:spcAft>
                <a:spcPts val="600"/>
              </a:spcAft>
            </a:pPr>
            <a:r>
              <a:rPr lang="es-ES_tradnl" altLang="en-US">
                <a:ea typeface="ＭＳ Ｐゴシック" charset="-128"/>
              </a:rPr>
              <a:t>Post operatorio</a:t>
            </a:r>
            <a:endParaRPr lang="es-ES_tradnl" altLang="en-US" sz="2000">
              <a:ea typeface="ＭＳ Ｐゴシック" charset="-128"/>
            </a:endParaRPr>
          </a:p>
          <a:p>
            <a:pPr lvl="2" eaLnBrk="1" hangingPunct="1">
              <a:spcAft>
                <a:spcPts val="600"/>
              </a:spcAft>
            </a:pPr>
            <a:r>
              <a:rPr lang="es-ES_tradnl" altLang="en-US" sz="2000">
                <a:ea typeface="ＭＳ Ｐゴシック" charset="-128"/>
              </a:rPr>
              <a:t>Biopsia	</a:t>
            </a:r>
          </a:p>
          <a:p>
            <a:pPr lvl="1" eaLnBrk="1" hangingPunct="1">
              <a:spcAft>
                <a:spcPts val="600"/>
              </a:spcAft>
            </a:pPr>
            <a:endParaRPr lang="es-ES_tradnl" altLang="en-US" sz="2400">
              <a:ea typeface="ＭＳ Ｐゴシック" charset="-128"/>
            </a:endParaRPr>
          </a:p>
          <a:p>
            <a:pPr lvl="1" eaLnBrk="1" hangingPunct="1">
              <a:spcAft>
                <a:spcPts val="600"/>
              </a:spcAft>
            </a:pPr>
            <a:endParaRPr lang="es-ES_tradnl" altLang="en-US" sz="2400">
              <a:ea typeface="ＭＳ Ｐゴシック" charset="-128"/>
            </a:endParaRPr>
          </a:p>
        </p:txBody>
      </p:sp>
      <p:pic>
        <p:nvPicPr>
          <p:cNvPr id="39942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667000"/>
            <a:ext cx="4338638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8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43"/>
    </mc:Choice>
    <mc:Fallback>
      <p:transition spd="slow" advTm="50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_tradnl" altLang="en-US" sz="4400">
                <a:solidFill>
                  <a:srgbClr val="FFFFFF"/>
                </a:solidFill>
                <a:latin typeface="Calibri" charset="0"/>
              </a:rPr>
              <a:t>Complicación Crónica Benignas</a:t>
            </a:r>
          </a:p>
        </p:txBody>
      </p:sp>
      <p:sp>
        <p:nvSpPr>
          <p:cNvPr id="40965" name="Marcador de contenido 2"/>
          <p:cNvSpPr>
            <a:spLocks noGrp="1"/>
          </p:cNvSpPr>
          <p:nvPr>
            <p:ph idx="1"/>
          </p:nvPr>
        </p:nvSpPr>
        <p:spPr>
          <a:xfrm>
            <a:off x="1981200" y="1600200"/>
            <a:ext cx="4757738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altLang="en-US" sz="2800" b="1">
                <a:ea typeface="ＭＳ Ｐゴシック" charset="-128"/>
              </a:rPr>
              <a:t>Fístulas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altLang="en-US" sz="2400" b="1">
                <a:ea typeface="ＭＳ Ｐゴシック" charset="-128"/>
              </a:rPr>
              <a:t>Sd. Mirizzi (</a:t>
            </a:r>
            <a:r>
              <a:rPr lang="es-ES_tradnl" altLang="en-US" sz="1900" b="1">
                <a:ea typeface="ＭＳ Ｐゴシック" charset="-128"/>
              </a:rPr>
              <a:t>Colecistocoledociana y Colecistoentérica)</a:t>
            </a:r>
            <a:endParaRPr lang="es-ES_tradnl" altLang="en-US" sz="2400" b="1">
              <a:ea typeface="ＭＳ Ｐゴシック" charset="-128"/>
            </a:endParaRP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altLang="en-US" sz="2000">
                <a:ea typeface="ＭＳ Ｐゴシック" charset="-128"/>
              </a:rPr>
              <a:t>Presentación</a:t>
            </a:r>
          </a:p>
          <a:p>
            <a:pPr lvl="3"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altLang="en-US">
                <a:ea typeface="ＭＳ Ｐゴシック" charset="-128"/>
              </a:rPr>
              <a:t>Asintomático</a:t>
            </a:r>
          </a:p>
          <a:p>
            <a:pPr lvl="3"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altLang="en-US">
                <a:ea typeface="ＭＳ Ｐゴシック" charset="-128"/>
              </a:rPr>
              <a:t>Clínica de síndrome ictérico</a:t>
            </a: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altLang="en-US" sz="2000">
                <a:ea typeface="ＭＳ Ｐゴシック" charset="-128"/>
              </a:rPr>
              <a:t>Clasificación</a:t>
            </a: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altLang="en-US" sz="2000">
                <a:ea typeface="ＭＳ Ｐゴシック" charset="-128"/>
              </a:rPr>
              <a:t>Frecuencia</a:t>
            </a: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</a:pPr>
            <a:endParaRPr lang="es-ES_tradnl" altLang="en-US" sz="2000">
              <a:ea typeface="ＭＳ Ｐゴシック" charset="-128"/>
            </a:endParaRPr>
          </a:p>
          <a:p>
            <a:pPr lvl="3" eaLnBrk="1" hangingPunct="1">
              <a:lnSpc>
                <a:spcPct val="90000"/>
              </a:lnSpc>
              <a:spcAft>
                <a:spcPts val="600"/>
              </a:spcAft>
            </a:pPr>
            <a:endParaRPr lang="es-ES_tradnl" altLang="en-US">
              <a:ea typeface="ＭＳ Ｐゴシック" charset="-128"/>
            </a:endParaRP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</a:pPr>
            <a:r>
              <a:rPr lang="es-ES_tradnl" altLang="en-US" sz="2000">
                <a:ea typeface="ＭＳ Ｐゴシック" charset="-128"/>
              </a:rPr>
              <a:t>Resolución por cirujano experimentado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endParaRPr lang="es-ES_tradnl" altLang="en-US" sz="2400">
              <a:ea typeface="ＭＳ Ｐゴシック" charset="-128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595813" y="4970463"/>
            <a:ext cx="685800" cy="3683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_tradnl" dirty="0">
                <a:solidFill>
                  <a:prstClr val="black"/>
                </a:solidFill>
              </a:rPr>
              <a:t>FCCE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738813" y="4500564"/>
            <a:ext cx="1143000" cy="369887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dirty="0">
                <a:solidFill>
                  <a:prstClr val="black"/>
                </a:solidFill>
              </a:rPr>
              <a:t>Duodeno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738813" y="4957764"/>
            <a:ext cx="1143000" cy="369887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dirty="0">
                <a:solidFill>
                  <a:prstClr val="black"/>
                </a:solidFill>
              </a:rPr>
              <a:t>Colon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738813" y="5414964"/>
            <a:ext cx="1143000" cy="369887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dirty="0">
                <a:solidFill>
                  <a:prstClr val="black"/>
                </a:solidFill>
              </a:rPr>
              <a:t>Estomago</a:t>
            </a:r>
          </a:p>
        </p:txBody>
      </p:sp>
      <p:cxnSp>
        <p:nvCxnSpPr>
          <p:cNvPr id="9" name="Conector angular 8"/>
          <p:cNvCxnSpPr>
            <a:cxnSpLocks noChangeShapeType="1"/>
            <a:endCxn id="5" idx="1"/>
          </p:cNvCxnSpPr>
          <p:nvPr/>
        </p:nvCxnSpPr>
        <p:spPr bwMode="auto">
          <a:xfrm flipV="1">
            <a:off x="5281613" y="4686301"/>
            <a:ext cx="457200" cy="423863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ector angular 10"/>
          <p:cNvCxnSpPr>
            <a:cxnSpLocks noChangeShapeType="1"/>
            <a:stCxn id="4" idx="3"/>
            <a:endCxn id="7" idx="1"/>
          </p:cNvCxnSpPr>
          <p:nvPr/>
        </p:nvCxnSpPr>
        <p:spPr bwMode="auto">
          <a:xfrm>
            <a:off x="5281613" y="5154614"/>
            <a:ext cx="457200" cy="446087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Conector recto de flecha 12"/>
          <p:cNvCxnSpPr>
            <a:cxnSpLocks noChangeShapeType="1"/>
            <a:stCxn id="4" idx="3"/>
            <a:endCxn id="6" idx="1"/>
          </p:cNvCxnSpPr>
          <p:nvPr/>
        </p:nvCxnSpPr>
        <p:spPr bwMode="auto">
          <a:xfrm flipV="1">
            <a:off x="5281613" y="5143501"/>
            <a:ext cx="457200" cy="1111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3805" name="Picture 13" descr="C:\Users\FELLOW~1\AppData\Local\Temp\Rar$DR58.332\IMG_90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4429126"/>
            <a:ext cx="8228012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14" descr="C:\Users\FELLOW~1\AppData\Local\Temp\Rar$DR80.822\IMG_90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3" t="9375" r="18777" b="57292"/>
          <a:stretch>
            <a:fillRect/>
          </a:stretch>
        </p:blipFill>
        <p:spPr bwMode="auto">
          <a:xfrm>
            <a:off x="6650038" y="1485900"/>
            <a:ext cx="4017962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6" t="23438" r="25877" b="46289"/>
          <a:stretch>
            <a:fillRect/>
          </a:stretch>
        </p:blipFill>
        <p:spPr bwMode="auto">
          <a:xfrm>
            <a:off x="2524126" y="4419600"/>
            <a:ext cx="70008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522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25"/>
    </mc:Choice>
    <mc:Fallback>
      <p:transition spd="slow" advTm="51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338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_tradnl" altLang="en-US" sz="4400">
                <a:solidFill>
                  <a:srgbClr val="FFFFFF"/>
                </a:solidFill>
                <a:latin typeface="Calibri" charset="0"/>
              </a:rPr>
              <a:t>Complicación Crónica Benignas</a:t>
            </a:r>
          </a:p>
        </p:txBody>
      </p:sp>
      <p:sp>
        <p:nvSpPr>
          <p:cNvPr id="41989" name="Marcador de contenido 2"/>
          <p:cNvSpPr>
            <a:spLocks noGrp="1"/>
          </p:cNvSpPr>
          <p:nvPr>
            <p:ph idx="1"/>
          </p:nvPr>
        </p:nvSpPr>
        <p:spPr>
          <a:xfrm>
            <a:off x="1981200" y="1600200"/>
            <a:ext cx="4343400" cy="5029200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s-ES_tradnl" altLang="en-US" sz="2800" b="1">
                <a:ea typeface="ＭＳ Ｐゴシック" charset="-128"/>
              </a:rPr>
              <a:t>Fístulas</a:t>
            </a:r>
          </a:p>
          <a:p>
            <a:pPr lvl="1" eaLnBrk="1" hangingPunct="1">
              <a:spcAft>
                <a:spcPts val="600"/>
              </a:spcAft>
            </a:pPr>
            <a:r>
              <a:rPr lang="es-ES_tradnl" altLang="en-US" sz="2400" b="1">
                <a:ea typeface="ＭＳ Ｐゴシック" charset="-128"/>
              </a:rPr>
              <a:t>Ileo Biliar</a:t>
            </a:r>
          </a:p>
          <a:p>
            <a:pPr lvl="2" eaLnBrk="1" hangingPunct="1">
              <a:spcAft>
                <a:spcPts val="600"/>
              </a:spcAft>
            </a:pPr>
            <a:r>
              <a:rPr lang="es-ES_tradnl" altLang="en-US" sz="2000">
                <a:ea typeface="ＭＳ Ｐゴシック" charset="-128"/>
              </a:rPr>
              <a:t>Obstrucción intestinal alta</a:t>
            </a:r>
          </a:p>
          <a:p>
            <a:pPr lvl="2" eaLnBrk="1" hangingPunct="1">
              <a:spcAft>
                <a:spcPts val="600"/>
              </a:spcAft>
            </a:pPr>
            <a:r>
              <a:rPr lang="es-ES_tradnl" altLang="en-US" sz="2000">
                <a:ea typeface="ＭＳ Ｐゴシック" charset="-128"/>
              </a:rPr>
              <a:t>Últimos centímetros de ileon distal</a:t>
            </a:r>
          </a:p>
          <a:p>
            <a:pPr lvl="2" eaLnBrk="1" hangingPunct="1">
              <a:spcAft>
                <a:spcPts val="600"/>
              </a:spcAft>
            </a:pPr>
            <a:r>
              <a:rPr lang="es-ES_tradnl" altLang="en-US" sz="2000">
                <a:ea typeface="ＭＳ Ｐゴシック" charset="-128"/>
              </a:rPr>
              <a:t>Triada radiológica</a:t>
            </a:r>
          </a:p>
          <a:p>
            <a:pPr lvl="3" eaLnBrk="1" hangingPunct="1">
              <a:spcAft>
                <a:spcPts val="600"/>
              </a:spcAft>
            </a:pPr>
            <a:r>
              <a:rPr lang="es-ES_tradnl" altLang="en-US" sz="1600">
                <a:ea typeface="ＭＳ Ｐゴシック" charset="-128"/>
              </a:rPr>
              <a:t>Neumobilia</a:t>
            </a:r>
          </a:p>
          <a:p>
            <a:pPr lvl="3" eaLnBrk="1" hangingPunct="1">
              <a:spcAft>
                <a:spcPts val="600"/>
              </a:spcAft>
            </a:pPr>
            <a:r>
              <a:rPr lang="es-ES_tradnl" altLang="en-US" sz="1600">
                <a:ea typeface="ＭＳ Ｐゴシック" charset="-128"/>
              </a:rPr>
              <a:t>Dilatacion de asas </a:t>
            </a:r>
          </a:p>
          <a:p>
            <a:pPr lvl="3" eaLnBrk="1" hangingPunct="1">
              <a:spcAft>
                <a:spcPts val="600"/>
              </a:spcAft>
            </a:pPr>
            <a:r>
              <a:rPr lang="es-ES_tradnl" altLang="en-US" sz="1600">
                <a:ea typeface="ＭＳ Ｐゴシック" charset="-128"/>
              </a:rPr>
              <a:t>Calculo en FID</a:t>
            </a:r>
          </a:p>
          <a:p>
            <a:pPr lvl="1" eaLnBrk="1" hangingPunct="1">
              <a:spcAft>
                <a:spcPts val="600"/>
              </a:spcAft>
            </a:pPr>
            <a:endParaRPr lang="es-ES_tradnl" altLang="en-US" sz="2400">
              <a:ea typeface="ＭＳ Ｐゴシック" charset="-128"/>
            </a:endParaRPr>
          </a:p>
          <a:p>
            <a:pPr lvl="1" eaLnBrk="1" hangingPunct="1">
              <a:spcAft>
                <a:spcPts val="600"/>
              </a:spcAft>
            </a:pPr>
            <a:endParaRPr lang="es-ES_tradnl" altLang="en-US" sz="2400">
              <a:ea typeface="ＭＳ Ｐゴシック" charset="-128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2133600"/>
            <a:ext cx="34671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514" y="2438400"/>
            <a:ext cx="4103687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96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12"/>
    </mc:Choice>
    <mc:Fallback>
      <p:transition spd="slow" advTm="35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_tradnl" altLang="en-US" sz="4400">
                <a:solidFill>
                  <a:srgbClr val="FFFFFF"/>
                </a:solidFill>
                <a:latin typeface="Calibri" charset="0"/>
              </a:rPr>
              <a:t>Complicación Crónica Benignas</a:t>
            </a:r>
          </a:p>
        </p:txBody>
      </p:sp>
      <p:sp>
        <p:nvSpPr>
          <p:cNvPr id="43013" name="Marcador de contenido 2"/>
          <p:cNvSpPr>
            <a:spLocks noGrp="1"/>
          </p:cNvSpPr>
          <p:nvPr>
            <p:ph idx="1"/>
          </p:nvPr>
        </p:nvSpPr>
        <p:spPr>
          <a:xfrm>
            <a:off x="1981200" y="1600200"/>
            <a:ext cx="3352800" cy="5029200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s-ES_tradnl" altLang="en-US" sz="2800" b="1">
                <a:ea typeface="ＭＳ Ｐゴシック" charset="-128"/>
              </a:rPr>
              <a:t>Fístulas</a:t>
            </a:r>
          </a:p>
          <a:p>
            <a:pPr lvl="1" eaLnBrk="1" hangingPunct="1">
              <a:spcAft>
                <a:spcPts val="600"/>
              </a:spcAft>
            </a:pPr>
            <a:r>
              <a:rPr lang="es-ES_tradnl" altLang="en-US" sz="2400" b="1">
                <a:ea typeface="ＭＳ Ｐゴシック" charset="-128"/>
              </a:rPr>
              <a:t>Sd. Bouveret</a:t>
            </a:r>
          </a:p>
          <a:p>
            <a:pPr lvl="2" eaLnBrk="1" hangingPunct="1">
              <a:spcAft>
                <a:spcPts val="600"/>
              </a:spcAft>
            </a:pPr>
            <a:r>
              <a:rPr lang="es-ES_tradnl" altLang="en-US" sz="2000">
                <a:ea typeface="ＭＳ Ｐゴシック" charset="-128"/>
              </a:rPr>
              <a:t>Síndrome pilórico</a:t>
            </a:r>
          </a:p>
          <a:p>
            <a:pPr lvl="2" eaLnBrk="1" hangingPunct="1">
              <a:spcAft>
                <a:spcPts val="600"/>
              </a:spcAft>
            </a:pPr>
            <a:r>
              <a:rPr lang="es-ES_tradnl" altLang="en-US" sz="2000">
                <a:ea typeface="ＭＳ Ｐゴシック" charset="-128"/>
              </a:rPr>
              <a:t>Alteraciones HEL</a:t>
            </a:r>
          </a:p>
          <a:p>
            <a:pPr lvl="3" eaLnBrk="1" hangingPunct="1">
              <a:spcAft>
                <a:spcPts val="600"/>
              </a:spcAft>
            </a:pPr>
            <a:endParaRPr lang="es-ES_tradnl" altLang="en-US" sz="1600">
              <a:ea typeface="ＭＳ Ｐゴシック" charset="-128"/>
            </a:endParaRPr>
          </a:p>
          <a:p>
            <a:pPr lvl="1" eaLnBrk="1" hangingPunct="1">
              <a:spcAft>
                <a:spcPts val="600"/>
              </a:spcAft>
            </a:pPr>
            <a:endParaRPr lang="es-ES_tradnl" altLang="en-US" sz="2400">
              <a:ea typeface="ＭＳ Ｐゴシック" charset="-128"/>
            </a:endParaRPr>
          </a:p>
          <a:p>
            <a:pPr lvl="1" eaLnBrk="1" hangingPunct="1">
              <a:spcAft>
                <a:spcPts val="600"/>
              </a:spcAft>
            </a:pPr>
            <a:endParaRPr lang="es-ES_tradnl" altLang="en-US" sz="2400">
              <a:ea typeface="ＭＳ Ｐゴシック" charset="-128"/>
            </a:endParaRPr>
          </a:p>
        </p:txBody>
      </p:sp>
      <p:pic>
        <p:nvPicPr>
          <p:cNvPr id="43014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7"/>
          <a:stretch>
            <a:fillRect/>
          </a:stretch>
        </p:blipFill>
        <p:spPr bwMode="auto">
          <a:xfrm>
            <a:off x="2514601" y="3429001"/>
            <a:ext cx="7294563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32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78"/>
    </mc:Choice>
    <mc:Fallback>
      <p:transition spd="slow" advTm="27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1981200" y="485800"/>
            <a:ext cx="8229600" cy="1143000"/>
          </a:xfrm>
        </p:spPr>
        <p:txBody>
          <a:bodyPr/>
          <a:lstStyle/>
          <a:p>
            <a:r>
              <a:rPr lang="es-CL" dirty="0" smtClean="0"/>
              <a:t>Objetivos</a:t>
            </a:r>
            <a:endParaRPr lang="es-ES" dirty="0" smtClean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1981200" y="1837316"/>
          <a:ext cx="8229600" cy="4472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8492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9"/>
    </mc:Choice>
    <mc:Fallback>
      <p:transition spd="slow" advTm="5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4">
                                            <p:graphicEl>
                                              <a:dgm id="{64D2CB08-1D64-44DD-8DDE-C9BB44F57F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64D2CB08-1D64-44DD-8DDE-C9BB44F57F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64D2CB08-1D64-44DD-8DDE-C9BB44F57F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64D2CB08-1D64-44DD-8DDE-C9BB44F57F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87FD8185-8F82-4DD1-9C30-CCB3992739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graphicEl>
                                              <a:dgm id="{87FD8185-8F82-4DD1-9C30-CCB3992739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87FD8185-8F82-4DD1-9C30-CCB3992739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87FD8185-8F82-4DD1-9C30-CCB3992739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794D28B4-6B74-4C38-9C02-C19C8EE326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794D28B4-6B74-4C38-9C02-C19C8EE326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794D28B4-6B74-4C38-9C02-C19C8EE326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794D28B4-6B74-4C38-9C02-C19C8EE326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3316BB19-15EC-45C0-B131-C3DCD9B07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3316BB19-15EC-45C0-B131-C3DCD9B07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3316BB19-15EC-45C0-B131-C3DCD9B07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3316BB19-15EC-45C0-B131-C3DCD9B07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7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4">
                                            <p:graphicEl>
                                              <a:dgm id="{A442EEAB-F727-410C-832B-8F2101242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4">
                                            <p:graphicEl>
                                              <a:dgm id="{A442EEAB-F727-410C-832B-8F2101242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7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4">
                                            <p:graphicEl>
                                              <a:dgm id="{52D79F86-3115-42C1-8216-990FC7A08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4">
                                            <p:graphicEl>
                                              <a:dgm id="{52D79F86-3115-42C1-8216-990FC7A08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4" grpId="0">
        <p:bldSub>
          <a:bldDgm/>
        </p:bldSub>
      </p:bldGraphic>
      <p:bldGraphic spid="4" grpId="1">
        <p:bldSub>
          <a:bldDgm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n-US" dirty="0" smtClean="0">
                <a:ea typeface="ＭＳ Ｐゴシック" charset="-128"/>
              </a:rPr>
              <a:t>Derivación              </a:t>
            </a:r>
            <a:r>
              <a:rPr lang="es-ES_tradnl" altLang="en-US" sz="4000" i="1" dirty="0">
                <a:solidFill>
                  <a:srgbClr val="FF0000"/>
                </a:solidFill>
                <a:ea typeface="ＭＳ Ｐゴシック" charset="-128"/>
              </a:rPr>
              <a:t>Atención</a:t>
            </a:r>
            <a:endParaRPr lang="es-ES_tradnl" altLang="en-US" sz="4000" i="1" dirty="0">
              <a:solidFill>
                <a:srgbClr val="FF0000"/>
              </a:solidFill>
              <a:ea typeface="ＭＳ Ｐゴシック" charset="-128"/>
            </a:endParaRPr>
          </a:p>
        </p:txBody>
      </p:sp>
      <p:sp>
        <p:nvSpPr>
          <p:cNvPr id="60419" name="Marcador de contenido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97205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s-ES_tradnl" altLang="en-US" dirty="0" smtClean="0">
                <a:ea typeface="ＭＳ Ｐゴシック" charset="-128"/>
              </a:rPr>
              <a:t>ECENARIOS</a:t>
            </a:r>
          </a:p>
          <a:p>
            <a:pPr lvl="1" eaLnBrk="1" hangingPunct="1"/>
            <a:r>
              <a:rPr lang="es-ES_tradnl" altLang="en-US" sz="2400" dirty="0">
                <a:ea typeface="ＭＳ Ｐゴシック" charset="-128"/>
              </a:rPr>
              <a:t>Historia de dolor abdominal +/- </a:t>
            </a:r>
            <a:r>
              <a:rPr lang="es-ES_tradnl" altLang="en-US" sz="2400" dirty="0" err="1">
                <a:ea typeface="ＭＳ Ｐゴシック" charset="-128"/>
              </a:rPr>
              <a:t>transfixiante</a:t>
            </a:r>
            <a:r>
              <a:rPr lang="es-ES_tradnl" altLang="en-US" sz="2400" dirty="0">
                <a:ea typeface="ＭＳ Ｐゴシック" charset="-128"/>
              </a:rPr>
              <a:t> </a:t>
            </a:r>
          </a:p>
          <a:p>
            <a:pPr lvl="1" eaLnBrk="1" hangingPunct="1"/>
            <a:r>
              <a:rPr lang="es-ES_tradnl" altLang="en-US" sz="2400" dirty="0">
                <a:ea typeface="ＭＳ Ｐゴシック" charset="-128"/>
              </a:rPr>
              <a:t>Ictericia / Coluria / Acolia</a:t>
            </a:r>
            <a:endParaRPr lang="es-ES_tradnl" altLang="en-US" dirty="0">
              <a:ea typeface="ＭＳ Ｐゴシック" charset="-128"/>
            </a:endParaRPr>
          </a:p>
          <a:p>
            <a:pPr lvl="1" eaLnBrk="1" hangingPunct="1"/>
            <a:endParaRPr lang="es-ES_tradnl" altLang="en-US" dirty="0" smtClean="0">
              <a:ea typeface="ＭＳ Ｐゴシック" charset="-128"/>
            </a:endParaRPr>
          </a:p>
          <a:p>
            <a:pPr lvl="1" eaLnBrk="1" hangingPunct="1"/>
            <a:r>
              <a:rPr lang="es-ES_tradnl" altLang="en-US" sz="2400" dirty="0">
                <a:ea typeface="ＭＳ Ｐゴシック" charset="-128"/>
              </a:rPr>
              <a:t>Dolor al momento de consulta</a:t>
            </a:r>
          </a:p>
          <a:p>
            <a:pPr lvl="1" eaLnBrk="1" hangingPunct="1"/>
            <a:r>
              <a:rPr lang="es-ES_tradnl" altLang="en-US" sz="2400" dirty="0">
                <a:ea typeface="ＭＳ Ｐゴシック" charset="-128"/>
              </a:rPr>
              <a:t>Murphy +</a:t>
            </a:r>
          </a:p>
          <a:p>
            <a:pPr lvl="1" eaLnBrk="1" hangingPunct="1"/>
            <a:r>
              <a:rPr lang="es-ES_tradnl" altLang="en-US" sz="2400" dirty="0">
                <a:ea typeface="ＭＳ Ｐゴシック" charset="-128"/>
              </a:rPr>
              <a:t>Ictericia</a:t>
            </a:r>
          </a:p>
          <a:p>
            <a:pPr lvl="1" eaLnBrk="1" hangingPunct="1"/>
            <a:r>
              <a:rPr lang="es-ES_tradnl" altLang="en-US" sz="2400" dirty="0">
                <a:ea typeface="ＭＳ Ｐゴシック" charset="-128"/>
              </a:rPr>
              <a:t>Fiebre </a:t>
            </a:r>
            <a:endParaRPr lang="es-ES_tradnl" altLang="en-US" sz="2400" dirty="0">
              <a:ea typeface="ＭＳ Ｐゴシック" charset="-128"/>
            </a:endParaRPr>
          </a:p>
          <a:p>
            <a:pPr lvl="1" eaLnBrk="1" hangingPunct="1"/>
            <a:endParaRPr lang="es-ES_tradnl" altLang="en-US" dirty="0" smtClean="0">
              <a:ea typeface="ＭＳ Ｐゴシック" charset="-128"/>
            </a:endParaRPr>
          </a:p>
          <a:p>
            <a:pPr lvl="1" eaLnBrk="1" hangingPunct="1"/>
            <a:r>
              <a:rPr lang="es-ES_tradnl" altLang="en-US" sz="2400" dirty="0">
                <a:ea typeface="ＭＳ Ｐゴシック" charset="-128"/>
              </a:rPr>
              <a:t>Dolor abdominal en faja</a:t>
            </a:r>
          </a:p>
          <a:p>
            <a:pPr lvl="1" eaLnBrk="1" hangingPunct="1"/>
            <a:r>
              <a:rPr lang="es-ES_tradnl" altLang="en-US" sz="2400" dirty="0">
                <a:ea typeface="ＭＳ Ｐゴシック" charset="-128"/>
              </a:rPr>
              <a:t>Vómitos</a:t>
            </a:r>
          </a:p>
          <a:p>
            <a:pPr lvl="1" eaLnBrk="1" hangingPunct="1"/>
            <a:r>
              <a:rPr lang="es-ES_tradnl" altLang="en-US" sz="2400" dirty="0">
                <a:ea typeface="ＭＳ Ｐゴシック" charset="-128"/>
              </a:rPr>
              <a:t>+/- Ictericia</a:t>
            </a:r>
          </a:p>
          <a:p>
            <a:pPr lvl="1" eaLnBrk="1" hangingPunct="1"/>
            <a:endParaRPr lang="es-ES_tradnl" altLang="en-US" dirty="0" smtClean="0">
              <a:ea typeface="ＭＳ Ｐゴシック" charset="-128"/>
            </a:endParaRPr>
          </a:p>
        </p:txBody>
      </p:sp>
      <p:pic>
        <p:nvPicPr>
          <p:cNvPr id="60420" name="Imagen 6" descr="Screen Shot 2016-07-18 at 4.25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152400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Brace 1"/>
          <p:cNvSpPr/>
          <p:nvPr/>
        </p:nvSpPr>
        <p:spPr>
          <a:xfrm>
            <a:off x="7896200" y="2096825"/>
            <a:ext cx="72008" cy="74506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68208" y="2026967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Estudio </a:t>
            </a:r>
            <a:r>
              <a:rPr lang="es-ES_tradnl" dirty="0" err="1">
                <a:solidFill>
                  <a:prstClr val="black"/>
                </a:solidFill>
                <a:latin typeface="Arial" charset="0"/>
                <a:ea typeface="ＭＳ Ｐゴシック" charset="-128"/>
              </a:rPr>
              <a:t>coledocolitiasis</a:t>
            </a:r>
            <a:r>
              <a:rPr lang="es-ES_tradnl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 ambulatoria</a:t>
            </a:r>
          </a:p>
        </p:txBody>
      </p:sp>
      <p:sp>
        <p:nvSpPr>
          <p:cNvPr id="8" name="Right Brace 7"/>
          <p:cNvSpPr/>
          <p:nvPr/>
        </p:nvSpPr>
        <p:spPr>
          <a:xfrm>
            <a:off x="6376593" y="3375297"/>
            <a:ext cx="104009" cy="632498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48517" y="3212976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Derivación a Urgencia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Cole. Aguda</a:t>
            </a:r>
          </a:p>
        </p:txBody>
      </p:sp>
      <p:sp>
        <p:nvSpPr>
          <p:cNvPr id="10" name="Right Brace 9"/>
          <p:cNvSpPr/>
          <p:nvPr/>
        </p:nvSpPr>
        <p:spPr>
          <a:xfrm>
            <a:off x="7968899" y="3269668"/>
            <a:ext cx="207810" cy="1455477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24099" y="3546130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Derivación a Urgencia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Colangitis</a:t>
            </a:r>
          </a:p>
        </p:txBody>
      </p:sp>
      <p:sp>
        <p:nvSpPr>
          <p:cNvPr id="12" name="Right Brace 11"/>
          <p:cNvSpPr/>
          <p:nvPr/>
        </p:nvSpPr>
        <p:spPr>
          <a:xfrm>
            <a:off x="5591945" y="5157192"/>
            <a:ext cx="72008" cy="1152128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07968" y="5313982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Derivación a Urgencia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Pancreatitis Ag.</a:t>
            </a:r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7879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82"/>
    </mc:Choice>
    <mc:Fallback>
      <p:transition spd="slow" advTm="40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n-US" dirty="0" smtClean="0">
                <a:ea typeface="ＭＳ Ｐゴシック" charset="-128"/>
              </a:rPr>
              <a:t>Derivación              </a:t>
            </a:r>
            <a:r>
              <a:rPr lang="es-ES_tradnl" altLang="en-US" sz="4000" i="1" dirty="0">
                <a:solidFill>
                  <a:srgbClr val="FF0000"/>
                </a:solidFill>
                <a:ea typeface="ＭＳ Ｐゴシック" charset="-128"/>
              </a:rPr>
              <a:t>Atención</a:t>
            </a:r>
            <a:endParaRPr lang="es-ES_tradnl" altLang="en-US" sz="4000" i="1" dirty="0">
              <a:solidFill>
                <a:srgbClr val="FF0000"/>
              </a:solidFill>
              <a:ea typeface="ＭＳ Ｐゴシック" charset="-128"/>
            </a:endParaRPr>
          </a:p>
        </p:txBody>
      </p:sp>
      <p:sp>
        <p:nvSpPr>
          <p:cNvPr id="60419" name="Marcador de contenido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972050"/>
          </a:xfrm>
        </p:spPr>
        <p:txBody>
          <a:bodyPr/>
          <a:lstStyle/>
          <a:p>
            <a:pPr eaLnBrk="1" hangingPunct="1"/>
            <a:r>
              <a:rPr lang="es-ES_tradnl" altLang="en-US" dirty="0" smtClean="0">
                <a:ea typeface="ＭＳ Ｐゴシック" charset="-128"/>
              </a:rPr>
              <a:t>ECENARIOS</a:t>
            </a:r>
          </a:p>
          <a:p>
            <a:pPr lvl="1" eaLnBrk="1" hangingPunct="1"/>
            <a:r>
              <a:rPr lang="es-ES_tradnl" altLang="en-US" sz="2400" dirty="0">
                <a:ea typeface="ＭＳ Ｐゴシック" charset="-128"/>
              </a:rPr>
              <a:t>Eco: </a:t>
            </a:r>
          </a:p>
          <a:p>
            <a:pPr lvl="2" eaLnBrk="1" hangingPunct="1"/>
            <a:r>
              <a:rPr lang="es-ES_tradnl" altLang="en-US" sz="2000" dirty="0">
                <a:ea typeface="ＭＳ Ｐゴシック" charset="-128"/>
              </a:rPr>
              <a:t>No se visualizan paredes</a:t>
            </a:r>
          </a:p>
          <a:p>
            <a:pPr lvl="2" eaLnBrk="1" hangingPunct="1"/>
            <a:r>
              <a:rPr lang="es-ES_tradnl" altLang="en-US" sz="2000" dirty="0">
                <a:ea typeface="ＭＳ Ｐゴシック" charset="-128"/>
              </a:rPr>
              <a:t>Lumen repleto de cálculos</a:t>
            </a:r>
          </a:p>
          <a:p>
            <a:pPr lvl="2" eaLnBrk="1" hangingPunct="1"/>
            <a:endParaRPr lang="es-ES_tradnl" altLang="en-US" sz="2000" dirty="0">
              <a:ea typeface="ＭＳ Ｐゴシック" charset="-128"/>
            </a:endParaRPr>
          </a:p>
          <a:p>
            <a:pPr lvl="2" eaLnBrk="1" hangingPunct="1"/>
            <a:endParaRPr lang="es-ES_tradnl" altLang="en-US" sz="2000" dirty="0">
              <a:ea typeface="ＭＳ Ｐゴシック" charset="-128"/>
            </a:endParaRPr>
          </a:p>
          <a:p>
            <a:pPr lvl="2" eaLnBrk="1" hangingPunct="1"/>
            <a:r>
              <a:rPr lang="es-ES_tradnl" altLang="en-US" sz="2000" dirty="0">
                <a:ea typeface="ＭＳ Ｐゴシック" charset="-128"/>
              </a:rPr>
              <a:t>No describen vía biliar</a:t>
            </a:r>
          </a:p>
          <a:p>
            <a:pPr lvl="2" eaLnBrk="1" hangingPunct="1"/>
            <a:r>
              <a:rPr lang="es-ES_tradnl" altLang="en-US" sz="2000" dirty="0">
                <a:ea typeface="ＭＳ Ｐゴシック" charset="-128"/>
              </a:rPr>
              <a:t>No describen paredes</a:t>
            </a:r>
          </a:p>
          <a:p>
            <a:pPr lvl="2" eaLnBrk="1" hangingPunct="1"/>
            <a:r>
              <a:rPr lang="es-ES_tradnl" altLang="en-US" sz="2000" dirty="0">
                <a:ea typeface="ＭＳ Ｐゴシック" charset="-128"/>
              </a:rPr>
              <a:t>No informan tamaño, disposición de </a:t>
            </a:r>
            <a:r>
              <a:rPr lang="es-ES_tradnl" altLang="en-US" sz="2000" dirty="0" err="1">
                <a:ea typeface="ＭＳ Ｐゴシック" charset="-128"/>
              </a:rPr>
              <a:t>litos</a:t>
            </a:r>
            <a:endParaRPr lang="es-ES_tradnl" altLang="en-US" sz="2000" dirty="0">
              <a:ea typeface="ＭＳ Ｐゴシック" charset="-128"/>
            </a:endParaRPr>
          </a:p>
          <a:p>
            <a:pPr lvl="2" eaLnBrk="1" hangingPunct="1"/>
            <a:endParaRPr lang="es-ES_tradnl" altLang="en-US" sz="2000" dirty="0">
              <a:ea typeface="ＭＳ Ｐゴシック" charset="-128"/>
            </a:endParaRPr>
          </a:p>
          <a:p>
            <a:pPr lvl="1" eaLnBrk="1" hangingPunct="1"/>
            <a:endParaRPr lang="es-ES_tradnl" altLang="en-US" dirty="0" smtClean="0">
              <a:ea typeface="ＭＳ Ｐゴシック" charset="-128"/>
            </a:endParaRPr>
          </a:p>
          <a:p>
            <a:pPr lvl="1" eaLnBrk="1" hangingPunct="1"/>
            <a:endParaRPr lang="es-ES_tradnl" altLang="en-US" dirty="0" smtClean="0">
              <a:ea typeface="ＭＳ Ｐゴシック" charset="-128"/>
            </a:endParaRPr>
          </a:p>
        </p:txBody>
      </p:sp>
      <p:pic>
        <p:nvPicPr>
          <p:cNvPr id="60420" name="Imagen 6" descr="Screen Shot 2016-07-18 at 4.25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152400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Brace 1"/>
          <p:cNvSpPr/>
          <p:nvPr/>
        </p:nvSpPr>
        <p:spPr>
          <a:xfrm>
            <a:off x="6023992" y="2598161"/>
            <a:ext cx="72008" cy="74506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00118" y="2786025"/>
            <a:ext cx="1840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Vesícula tipo III</a:t>
            </a:r>
          </a:p>
        </p:txBody>
      </p:sp>
      <p:sp>
        <p:nvSpPr>
          <p:cNvPr id="8" name="Right Brace 7"/>
          <p:cNvSpPr/>
          <p:nvPr/>
        </p:nvSpPr>
        <p:spPr>
          <a:xfrm>
            <a:off x="7464152" y="4080814"/>
            <a:ext cx="144016" cy="1163426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08168" y="4477861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>
                <a:solidFill>
                  <a:prstClr val="black"/>
                </a:solidFill>
                <a:latin typeface="Arial" charset="0"/>
                <a:ea typeface="ＭＳ Ｐゴシック" charset="-128"/>
              </a:rPr>
              <a:t>Repetir Eco</a:t>
            </a:r>
            <a:endParaRPr lang="es-ES_tradnl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0398" y="2255021"/>
            <a:ext cx="1840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TC </a:t>
            </a:r>
            <a:r>
              <a:rPr lang="es-ES_tradnl" dirty="0" err="1">
                <a:solidFill>
                  <a:prstClr val="black"/>
                </a:solidFill>
                <a:latin typeface="Arial" charset="0"/>
                <a:ea typeface="ＭＳ Ｐゴシック" charset="-128"/>
              </a:rPr>
              <a:t>abd</a:t>
            </a:r>
            <a:r>
              <a:rPr lang="es-ES_tradnl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 / </a:t>
            </a:r>
            <a:r>
              <a:rPr lang="es-ES_tradnl" dirty="0" err="1">
                <a:solidFill>
                  <a:prstClr val="black"/>
                </a:solidFill>
                <a:latin typeface="Arial" charset="0"/>
                <a:ea typeface="ＭＳ Ｐゴシック" charset="-128"/>
              </a:rPr>
              <a:t>pel</a:t>
            </a:r>
            <a:endParaRPr lang="es-ES_tradnl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20398" y="3279174"/>
            <a:ext cx="1840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dirty="0" err="1">
                <a:solidFill>
                  <a:prstClr val="black"/>
                </a:solidFill>
                <a:latin typeface="Arial" charset="0"/>
                <a:ea typeface="ＭＳ Ｐゴシック" charset="-128"/>
              </a:rPr>
              <a:t>Colangio</a:t>
            </a:r>
            <a:r>
              <a:rPr lang="es-ES_tradnl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 RNM</a:t>
            </a:r>
          </a:p>
        </p:txBody>
      </p:sp>
      <p:cxnSp>
        <p:nvCxnSpPr>
          <p:cNvPr id="5" name="Elbow Connector 4"/>
          <p:cNvCxnSpPr>
            <a:stCxn id="3" idx="3"/>
            <a:endCxn id="10" idx="1"/>
          </p:cNvCxnSpPr>
          <p:nvPr/>
        </p:nvCxnSpPr>
        <p:spPr>
          <a:xfrm flipV="1">
            <a:off x="8040216" y="2439687"/>
            <a:ext cx="680182" cy="53100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/>
          <p:cNvCxnSpPr>
            <a:stCxn id="3" idx="3"/>
            <a:endCxn id="11" idx="1"/>
          </p:cNvCxnSpPr>
          <p:nvPr/>
        </p:nvCxnSpPr>
        <p:spPr>
          <a:xfrm>
            <a:off x="8040216" y="2970692"/>
            <a:ext cx="680182" cy="493149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3927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05"/>
    </mc:Choice>
    <mc:Fallback>
      <p:transition spd="slow" advTm="28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n-US" dirty="0" smtClean="0">
                <a:ea typeface="ＭＳ Ｐゴシック" charset="-128"/>
              </a:rPr>
              <a:t>Derivación              </a:t>
            </a:r>
            <a:r>
              <a:rPr lang="es-ES_tradnl" altLang="en-US" sz="4000" i="1" dirty="0">
                <a:solidFill>
                  <a:srgbClr val="FF0000"/>
                </a:solidFill>
                <a:ea typeface="ＭＳ Ｐゴシック" charset="-128"/>
              </a:rPr>
              <a:t>Atención</a:t>
            </a:r>
            <a:endParaRPr lang="es-ES_tradnl" altLang="en-US" sz="4000" i="1" dirty="0">
              <a:solidFill>
                <a:srgbClr val="FF0000"/>
              </a:solidFill>
              <a:ea typeface="ＭＳ Ｐゴシック" charset="-128"/>
            </a:endParaRPr>
          </a:p>
        </p:txBody>
      </p:sp>
      <p:sp>
        <p:nvSpPr>
          <p:cNvPr id="60419" name="Marcador de contenido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97205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s-ES_tradnl" altLang="en-US" dirty="0" smtClean="0">
                <a:ea typeface="ＭＳ Ｐゴシック" charset="-128"/>
              </a:rPr>
              <a:t>Interconsulta  </a:t>
            </a:r>
            <a:r>
              <a:rPr lang="es-ES_tradnl" altLang="en-US" dirty="0" smtClean="0">
                <a:ea typeface="ＭＳ Ｐゴシック" charset="-128"/>
                <a:sym typeface="Wingdings"/>
              </a:rPr>
              <a:t></a:t>
            </a:r>
            <a:r>
              <a:rPr lang="es-ES_tradnl" altLang="en-US" dirty="0" smtClean="0">
                <a:ea typeface="ＭＳ Ｐゴシック" charset="-128"/>
              </a:rPr>
              <a:t> </a:t>
            </a:r>
            <a:r>
              <a:rPr lang="es-ES_tradnl" altLang="en-US" b="1" i="1" dirty="0" smtClean="0">
                <a:ea typeface="ＭＳ Ｐゴシック" charset="-128"/>
              </a:rPr>
              <a:t>describir:</a:t>
            </a:r>
          </a:p>
          <a:p>
            <a:pPr lvl="1" eaLnBrk="1" hangingPunct="1"/>
            <a:r>
              <a:rPr lang="es-ES_tradnl" altLang="en-US" sz="2400" dirty="0" err="1">
                <a:ea typeface="ＭＳ Ｐゴシック" charset="-128"/>
              </a:rPr>
              <a:t>Hia</a:t>
            </a:r>
            <a:r>
              <a:rPr lang="es-ES_tradnl" altLang="en-US" sz="2400" dirty="0">
                <a:ea typeface="ＭＳ Ｐゴシック" charset="-128"/>
              </a:rPr>
              <a:t>: </a:t>
            </a:r>
          </a:p>
          <a:p>
            <a:pPr lvl="2" eaLnBrk="1" hangingPunct="1"/>
            <a:r>
              <a:rPr lang="es-ES_tradnl" altLang="en-US" dirty="0" smtClean="0">
                <a:ea typeface="ＭＳ Ｐゴシック" charset="-128"/>
              </a:rPr>
              <a:t>Dolor / Ictericia / Coluria</a:t>
            </a:r>
          </a:p>
          <a:p>
            <a:pPr lvl="2" eaLnBrk="1" hangingPunct="1"/>
            <a:r>
              <a:rPr lang="es-ES_tradnl" altLang="en-US" dirty="0" smtClean="0">
                <a:ea typeface="ＭＳ Ｐゴシック" charset="-128"/>
              </a:rPr>
              <a:t>Vómitos</a:t>
            </a:r>
          </a:p>
          <a:p>
            <a:pPr lvl="2" eaLnBrk="1" hangingPunct="1"/>
            <a:r>
              <a:rPr lang="es-ES_tradnl" altLang="en-US" dirty="0" smtClean="0">
                <a:ea typeface="ＭＳ Ｐゴシック" charset="-128"/>
              </a:rPr>
              <a:t>Baja de peso, anorexia</a:t>
            </a:r>
          </a:p>
          <a:p>
            <a:pPr lvl="1" eaLnBrk="1" hangingPunct="1"/>
            <a:endParaRPr lang="es-ES_tradnl" altLang="en-US" dirty="0">
              <a:ea typeface="ＭＳ Ｐゴシック" charset="-128"/>
            </a:endParaRPr>
          </a:p>
          <a:p>
            <a:pPr lvl="1" eaLnBrk="1" hangingPunct="1"/>
            <a:r>
              <a:rPr lang="es-ES_tradnl" altLang="en-US" sz="2400" dirty="0" err="1">
                <a:ea typeface="ＭＳ Ｐゴシック" charset="-128"/>
              </a:rPr>
              <a:t>Examenes</a:t>
            </a:r>
            <a:endParaRPr lang="es-ES_tradnl" altLang="en-US" sz="2400" dirty="0">
              <a:ea typeface="ＭＳ Ｐゴシック" charset="-128"/>
            </a:endParaRPr>
          </a:p>
          <a:p>
            <a:pPr lvl="2" eaLnBrk="1" hangingPunct="1"/>
            <a:r>
              <a:rPr lang="es-ES_tradnl" altLang="en-US" dirty="0" smtClean="0">
                <a:ea typeface="ＭＳ Ｐゴシック" charset="-128"/>
              </a:rPr>
              <a:t>P. Hepático siempre</a:t>
            </a:r>
          </a:p>
          <a:p>
            <a:pPr lvl="2" eaLnBrk="1" hangingPunct="1"/>
            <a:r>
              <a:rPr lang="es-ES_tradnl" altLang="en-US" dirty="0" smtClean="0">
                <a:ea typeface="ＭＳ Ｐゴシック" charset="-128"/>
              </a:rPr>
              <a:t>P. Inflamatorio si corresponde</a:t>
            </a:r>
          </a:p>
          <a:p>
            <a:pPr lvl="2" eaLnBrk="1" hangingPunct="1"/>
            <a:endParaRPr lang="es-ES_tradnl" altLang="en-US" dirty="0">
              <a:ea typeface="ＭＳ Ｐゴシック" charset="-128"/>
            </a:endParaRPr>
          </a:p>
          <a:p>
            <a:pPr lvl="2" eaLnBrk="1" hangingPunct="1"/>
            <a:r>
              <a:rPr lang="es-ES_tradnl" altLang="en-US" dirty="0" smtClean="0">
                <a:ea typeface="ＭＳ Ｐゴシック" charset="-128"/>
              </a:rPr>
              <a:t>Eco: Paredes, distención vesicular, características de </a:t>
            </a:r>
            <a:r>
              <a:rPr lang="es-ES_tradnl" altLang="en-US" dirty="0" err="1" smtClean="0">
                <a:ea typeface="ＭＳ Ｐゴシック" charset="-128"/>
              </a:rPr>
              <a:t>litos</a:t>
            </a:r>
            <a:r>
              <a:rPr lang="es-ES_tradnl" altLang="en-US" dirty="0" smtClean="0">
                <a:ea typeface="ＭＳ Ｐゴシック" charset="-128"/>
              </a:rPr>
              <a:t>, vía biliar. </a:t>
            </a:r>
          </a:p>
          <a:p>
            <a:pPr lvl="2" eaLnBrk="1" hangingPunct="1"/>
            <a:endParaRPr lang="es-ES_tradnl" altLang="en-US" sz="2000" dirty="0">
              <a:ea typeface="ＭＳ Ｐゴシック" charset="-128"/>
            </a:endParaRPr>
          </a:p>
          <a:p>
            <a:pPr lvl="2" eaLnBrk="1" hangingPunct="1"/>
            <a:endParaRPr lang="es-ES_tradnl" altLang="en-US" sz="2000" dirty="0">
              <a:ea typeface="ＭＳ Ｐゴシック" charset="-128"/>
            </a:endParaRPr>
          </a:p>
          <a:p>
            <a:pPr lvl="1" eaLnBrk="1" hangingPunct="1"/>
            <a:endParaRPr lang="es-ES_tradnl" altLang="en-US" dirty="0" smtClean="0">
              <a:ea typeface="ＭＳ Ｐゴシック" charset="-128"/>
            </a:endParaRPr>
          </a:p>
          <a:p>
            <a:pPr lvl="1" eaLnBrk="1" hangingPunct="1"/>
            <a:endParaRPr lang="es-ES_tradnl" altLang="en-US" dirty="0" smtClean="0">
              <a:ea typeface="ＭＳ Ｐゴシック" charset="-128"/>
            </a:endParaRPr>
          </a:p>
        </p:txBody>
      </p:sp>
      <p:pic>
        <p:nvPicPr>
          <p:cNvPr id="60420" name="Imagen 6" descr="Screen Shot 2016-07-18 at 4.25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152400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20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15"/>
    </mc:Choice>
    <mc:Fallback>
      <p:transition spd="slow" advTm="29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n-US">
                <a:ea typeface="ＭＳ Ｐゴシック" charset="-128"/>
              </a:rPr>
              <a:t>GES</a:t>
            </a:r>
          </a:p>
        </p:txBody>
      </p:sp>
      <p:sp>
        <p:nvSpPr>
          <p:cNvPr id="60419" name="Marcador de contenido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972050"/>
          </a:xfrm>
        </p:spPr>
        <p:txBody>
          <a:bodyPr/>
          <a:lstStyle/>
          <a:p>
            <a:pPr eaLnBrk="1" hangingPunct="1"/>
            <a:endParaRPr lang="es-ES_tradnl" altLang="en-US">
              <a:ea typeface="ＭＳ Ｐゴシック" charset="-128"/>
            </a:endParaRPr>
          </a:p>
          <a:p>
            <a:pPr eaLnBrk="1" hangingPunct="1"/>
            <a:endParaRPr lang="es-ES_tradnl" altLang="en-US">
              <a:ea typeface="ＭＳ Ｐゴシック" charset="-128"/>
            </a:endParaRPr>
          </a:p>
          <a:p>
            <a:pPr eaLnBrk="1" hangingPunct="1"/>
            <a:r>
              <a:rPr lang="es-ES_tradnl" altLang="en-US">
                <a:ea typeface="ＭＳ Ｐゴシック" charset="-128"/>
              </a:rPr>
              <a:t>Garantías de oportunidad</a:t>
            </a:r>
          </a:p>
          <a:p>
            <a:pPr lvl="1"/>
            <a:r>
              <a:rPr lang="es-CL" altLang="en-US" b="1">
                <a:ea typeface="ＭＳ Ｐゴシック" charset="-128"/>
              </a:rPr>
              <a:t>Diagnóstico</a:t>
            </a:r>
            <a:endParaRPr lang="es-CL" altLang="en-US">
              <a:ea typeface="ＭＳ Ｐゴシック" charset="-128"/>
            </a:endParaRPr>
          </a:p>
          <a:p>
            <a:pPr lvl="2"/>
            <a:r>
              <a:rPr lang="es-CL" altLang="en-US">
                <a:ea typeface="ＭＳ Ｐゴシック" charset="-128"/>
              </a:rPr>
              <a:t>Confirmación: dentro de 30 días desde la sospecha.</a:t>
            </a:r>
          </a:p>
          <a:p>
            <a:pPr lvl="1"/>
            <a:r>
              <a:rPr lang="es-CL" altLang="en-US" b="1">
                <a:ea typeface="ＭＳ Ｐゴシック" charset="-128"/>
              </a:rPr>
              <a:t>Tratamiento</a:t>
            </a:r>
            <a:endParaRPr lang="es-CL" altLang="en-US">
              <a:ea typeface="ＭＳ Ｐゴシック" charset="-128"/>
            </a:endParaRPr>
          </a:p>
          <a:p>
            <a:pPr lvl="2"/>
            <a:r>
              <a:rPr lang="es-CL" altLang="en-US">
                <a:ea typeface="ＭＳ Ｐゴシック" charset="-128"/>
              </a:rPr>
              <a:t>Intervención Quirúrgica: dentro de 90 días desde confirmación diagnóstica</a:t>
            </a:r>
          </a:p>
          <a:p>
            <a:pPr lvl="2"/>
            <a:endParaRPr lang="es-CL" altLang="en-US">
              <a:ea typeface="ＭＳ Ｐゴシック" charset="-128"/>
            </a:endParaRPr>
          </a:p>
          <a:p>
            <a:pPr eaLnBrk="1" hangingPunct="1"/>
            <a:r>
              <a:rPr lang="es-ES_tradnl" altLang="en-US" sz="1800">
                <a:ea typeface="ＭＳ Ｐゴシック" charset="-128"/>
                <a:hlinkClick r:id=""/>
              </a:rPr>
              <a:t>http://www.supersalud.gob.cl/difusion/572/w3-article-600.html</a:t>
            </a:r>
          </a:p>
          <a:p>
            <a:pPr eaLnBrk="1" hangingPunct="1"/>
            <a:r>
              <a:rPr lang="es-ES_tradnl" altLang="en-US" sz="1800">
                <a:ea typeface="ＭＳ Ｐゴシック" charset="-128"/>
                <a:hlinkClick r:id=""/>
              </a:rPr>
              <a:t>http://web.minsal.cl/portal/url/item/72205a1420599f92e04001011f016d02.pdf</a:t>
            </a:r>
            <a:r>
              <a:rPr lang="es-ES_tradnl" altLang="en-US" sz="1800">
                <a:ea typeface="ＭＳ Ｐゴシック" charset="-128"/>
              </a:rPr>
              <a:t> </a:t>
            </a:r>
          </a:p>
        </p:txBody>
      </p:sp>
      <p:pic>
        <p:nvPicPr>
          <p:cNvPr id="60420" name="Imagen 6" descr="Screen Shot 2016-07-18 at 4.25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152400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6" descr="https://encrypted-tbn0.gstatic.com/images?q=tbn:ANd9GcSDpOSUvZ7zSfgO7WiwgOP7zKUjyNE55sucd-5xGx30InPKdVX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1214439"/>
            <a:ext cx="5053012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0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86"/>
    </mc:Choice>
    <mc:Fallback>
      <p:transition spd="slow" advTm="26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n 18" descr="IMG_897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r="20903"/>
          <a:stretch>
            <a:fillRect/>
          </a:stretch>
        </p:blipFill>
        <p:spPr bwMode="auto">
          <a:xfrm>
            <a:off x="2447925" y="1614488"/>
            <a:ext cx="20907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n-US">
                <a:ea typeface="ＭＳ Ｐゴシック" charset="-128"/>
              </a:rPr>
              <a:t>Fisiopatología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842334" y="3119498"/>
            <a:ext cx="2083122" cy="206210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1600">
                <a:solidFill>
                  <a:srgbClr val="FFFFFF"/>
                </a:solidFill>
                <a:latin typeface="Calibri" charset="0"/>
              </a:rPr>
              <a:t>Composición de la bilis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1600">
                <a:solidFill>
                  <a:srgbClr val="FFFFFF"/>
                </a:solidFill>
                <a:latin typeface="Calibri" charset="0"/>
              </a:rPr>
              <a:t>-Sales biliares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1600">
                <a:solidFill>
                  <a:srgbClr val="FFFFFF"/>
                </a:solidFill>
                <a:latin typeface="Calibri" charset="0"/>
              </a:rPr>
              <a:t>-Fosfolípidos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1600">
                <a:solidFill>
                  <a:srgbClr val="FFFFFF"/>
                </a:solidFill>
                <a:latin typeface="Calibri" charset="0"/>
              </a:rPr>
              <a:t>-Colesterol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s-ES_tradnl" altLang="en-US" sz="1600">
                <a:solidFill>
                  <a:srgbClr val="FFFFFF"/>
                </a:solidFill>
                <a:latin typeface="Calibri" charset="0"/>
              </a:rPr>
              <a:t>Bilirrubina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s-ES_tradnl" altLang="en-US" sz="1600">
                <a:solidFill>
                  <a:srgbClr val="FFFFFF"/>
                </a:solidFill>
                <a:latin typeface="Calibri" charset="0"/>
              </a:rPr>
              <a:t>Proteínas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s-ES_tradnl" altLang="en-US" sz="1600">
                <a:solidFill>
                  <a:srgbClr val="FFFFFF"/>
                </a:solidFill>
                <a:latin typeface="Calibri" charset="0"/>
              </a:rPr>
              <a:t>Mucina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s-ES_tradnl" altLang="en-US" sz="1600">
                <a:solidFill>
                  <a:srgbClr val="FFFFFF"/>
                </a:solidFill>
                <a:latin typeface="Calibri" charset="0"/>
              </a:rPr>
              <a:t>Agua, elect, HCO3, </a:t>
            </a:r>
          </a:p>
        </p:txBody>
      </p:sp>
      <p:cxnSp>
        <p:nvCxnSpPr>
          <p:cNvPr id="12" name="Conector recto de flecha 11"/>
          <p:cNvCxnSpPr>
            <a:cxnSpLocks noChangeShapeType="1"/>
          </p:cNvCxnSpPr>
          <p:nvPr/>
        </p:nvCxnSpPr>
        <p:spPr bwMode="auto">
          <a:xfrm>
            <a:off x="5181600" y="3579814"/>
            <a:ext cx="1524000" cy="15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Conector recto de flecha 12"/>
          <p:cNvCxnSpPr>
            <a:cxnSpLocks noChangeShapeType="1"/>
          </p:cNvCxnSpPr>
          <p:nvPr/>
        </p:nvCxnSpPr>
        <p:spPr bwMode="auto">
          <a:xfrm>
            <a:off x="5181600" y="3808414"/>
            <a:ext cx="1524000" cy="15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CuadroTexto 13"/>
          <p:cNvSpPr txBox="1"/>
          <p:nvPr/>
        </p:nvSpPr>
        <p:spPr>
          <a:xfrm>
            <a:off x="6705600" y="3254277"/>
            <a:ext cx="106680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1800">
                <a:solidFill>
                  <a:srgbClr val="FFFFFF"/>
                </a:solidFill>
                <a:latin typeface="Calibri" charset="0"/>
              </a:rPr>
              <a:t>Micelas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1800">
                <a:solidFill>
                  <a:srgbClr val="FFFFFF"/>
                </a:solidFill>
                <a:latin typeface="Calibri" charset="0"/>
              </a:rPr>
              <a:t>Vesículas</a:t>
            </a:r>
          </a:p>
        </p:txBody>
      </p:sp>
      <p:cxnSp>
        <p:nvCxnSpPr>
          <p:cNvPr id="18" name="Forma 17"/>
          <p:cNvCxnSpPr>
            <a:cxnSpLocks noChangeShapeType="1"/>
          </p:cNvCxnSpPr>
          <p:nvPr/>
        </p:nvCxnSpPr>
        <p:spPr bwMode="auto">
          <a:xfrm flipV="1">
            <a:off x="4953000" y="3900488"/>
            <a:ext cx="2286000" cy="138112"/>
          </a:xfrm>
          <a:prstGeom prst="bentConnector2">
            <a:avLst/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Conector angular 19"/>
          <p:cNvCxnSpPr>
            <a:cxnSpLocks noChangeShapeType="1"/>
          </p:cNvCxnSpPr>
          <p:nvPr/>
        </p:nvCxnSpPr>
        <p:spPr bwMode="auto">
          <a:xfrm>
            <a:off x="7772400" y="3578226"/>
            <a:ext cx="876300" cy="322263"/>
          </a:xfrm>
          <a:prstGeom prst="bentConnector4">
            <a:avLst>
              <a:gd name="adj1" fmla="val 17389"/>
              <a:gd name="adj2" fmla="val 170736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CuadroTexto 20"/>
          <p:cNvSpPr txBox="1"/>
          <p:nvPr/>
        </p:nvSpPr>
        <p:spPr>
          <a:xfrm>
            <a:off x="8077201" y="3254277"/>
            <a:ext cx="1142999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_tradnl" dirty="0">
                <a:solidFill>
                  <a:prstClr val="white"/>
                </a:solidFill>
              </a:rPr>
              <a:t>Colesterol soluble</a:t>
            </a:r>
          </a:p>
        </p:txBody>
      </p:sp>
      <p:sp>
        <p:nvSpPr>
          <p:cNvPr id="27" name="CuadroTexto 26"/>
          <p:cNvSpPr txBox="1">
            <a:spLocks noChangeArrowheads="1"/>
          </p:cNvSpPr>
          <p:nvPr/>
        </p:nvSpPr>
        <p:spPr bwMode="auto">
          <a:xfrm>
            <a:off x="2590800" y="1230314"/>
            <a:ext cx="1752600" cy="36988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1800">
                <a:solidFill>
                  <a:srgbClr val="FFFFFF"/>
                </a:solidFill>
                <a:latin typeface="Calibri" charset="0"/>
              </a:rPr>
              <a:t>Sales Biliares 1ª</a:t>
            </a:r>
          </a:p>
        </p:txBody>
      </p:sp>
      <p:sp>
        <p:nvSpPr>
          <p:cNvPr id="28" name="CuadroTexto 27"/>
          <p:cNvSpPr txBox="1">
            <a:spLocks noChangeArrowheads="1"/>
          </p:cNvSpPr>
          <p:nvPr/>
        </p:nvSpPr>
        <p:spPr bwMode="auto">
          <a:xfrm>
            <a:off x="8534400" y="4964114"/>
            <a:ext cx="1752600" cy="36988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1800">
                <a:solidFill>
                  <a:srgbClr val="FFFFFF"/>
                </a:solidFill>
                <a:latin typeface="Calibri" charset="0"/>
              </a:rPr>
              <a:t>Sales Biliares 2ª</a:t>
            </a:r>
          </a:p>
        </p:txBody>
      </p:sp>
      <p:sp>
        <p:nvSpPr>
          <p:cNvPr id="31" name="CuadroTexto 30"/>
          <p:cNvSpPr txBox="1">
            <a:spLocks noChangeArrowheads="1"/>
          </p:cNvSpPr>
          <p:nvPr/>
        </p:nvSpPr>
        <p:spPr bwMode="auto">
          <a:xfrm>
            <a:off x="2601914" y="838200"/>
            <a:ext cx="1741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1800">
                <a:solidFill>
                  <a:prstClr val="black"/>
                </a:solidFill>
                <a:latin typeface="Calibri" charset="0"/>
              </a:rPr>
              <a:t>Síntesis hepática</a:t>
            </a:r>
          </a:p>
        </p:txBody>
      </p:sp>
      <p:sp>
        <p:nvSpPr>
          <p:cNvPr id="32" name="CuadroTexto 31"/>
          <p:cNvSpPr txBox="1">
            <a:spLocks noChangeArrowheads="1"/>
          </p:cNvSpPr>
          <p:nvPr/>
        </p:nvSpPr>
        <p:spPr bwMode="auto">
          <a:xfrm>
            <a:off x="8534400" y="4572000"/>
            <a:ext cx="180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1800">
                <a:solidFill>
                  <a:prstClr val="black"/>
                </a:solidFill>
                <a:latin typeface="Calibri" charset="0"/>
              </a:rPr>
              <a:t>Síntesis intestinal</a:t>
            </a:r>
          </a:p>
        </p:txBody>
      </p:sp>
      <p:cxnSp>
        <p:nvCxnSpPr>
          <p:cNvPr id="34" name="Forma 33"/>
          <p:cNvCxnSpPr>
            <a:cxnSpLocks noChangeShapeType="1"/>
            <a:stCxn id="28" idx="2"/>
          </p:cNvCxnSpPr>
          <p:nvPr/>
        </p:nvCxnSpPr>
        <p:spPr bwMode="auto">
          <a:xfrm rot="5400000" flipH="1">
            <a:off x="4545807" y="469107"/>
            <a:ext cx="2767012" cy="6962775"/>
          </a:xfrm>
          <a:prstGeom prst="bentConnector4">
            <a:avLst>
              <a:gd name="adj1" fmla="val -22537"/>
              <a:gd name="adj2" fmla="val 103282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CuadroTexto 35"/>
          <p:cNvSpPr txBox="1">
            <a:spLocks noChangeArrowheads="1"/>
          </p:cNvSpPr>
          <p:nvPr/>
        </p:nvSpPr>
        <p:spPr bwMode="auto">
          <a:xfrm>
            <a:off x="1905000" y="5943600"/>
            <a:ext cx="2389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1800">
                <a:solidFill>
                  <a:prstClr val="black"/>
                </a:solidFill>
                <a:latin typeface="Calibri" charset="0"/>
              </a:rPr>
              <a:t>Circuito enterohepático</a:t>
            </a:r>
          </a:p>
        </p:txBody>
      </p:sp>
      <p:pic>
        <p:nvPicPr>
          <p:cNvPr id="17" name="Imagen 16" descr="Screen Shot 2016-07-18 at 8.50.36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42667" r="41667" b="13333"/>
          <a:stretch>
            <a:fillRect/>
          </a:stretch>
        </p:blipFill>
        <p:spPr bwMode="auto">
          <a:xfrm>
            <a:off x="6394450" y="4800600"/>
            <a:ext cx="17732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Forma 37"/>
          <p:cNvCxnSpPr>
            <a:cxnSpLocks noChangeShapeType="1"/>
            <a:stCxn id="27" idx="3"/>
            <a:endCxn id="32" idx="0"/>
          </p:cNvCxnSpPr>
          <p:nvPr/>
        </p:nvCxnSpPr>
        <p:spPr bwMode="auto">
          <a:xfrm>
            <a:off x="4343400" y="1416050"/>
            <a:ext cx="5092700" cy="3155950"/>
          </a:xfrm>
          <a:prstGeom prst="bentConnector2">
            <a:avLst/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" name="Anillo 52"/>
          <p:cNvSpPr/>
          <p:nvPr/>
        </p:nvSpPr>
        <p:spPr>
          <a:xfrm>
            <a:off x="5334000" y="1752600"/>
            <a:ext cx="838200" cy="838200"/>
          </a:xfrm>
          <a:prstGeom prst="donut">
            <a:avLst>
              <a:gd name="adj" fmla="val 8932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>
              <a:solidFill>
                <a:prstClr val="black"/>
              </a:solidFill>
            </a:endParaRPr>
          </a:p>
        </p:txBody>
      </p:sp>
      <p:sp>
        <p:nvSpPr>
          <p:cNvPr id="54" name="Anillo 53"/>
          <p:cNvSpPr/>
          <p:nvPr/>
        </p:nvSpPr>
        <p:spPr>
          <a:xfrm>
            <a:off x="5867400" y="1676400"/>
            <a:ext cx="838200" cy="838200"/>
          </a:xfrm>
          <a:prstGeom prst="donut">
            <a:avLst>
              <a:gd name="adj" fmla="val 8932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>
              <a:solidFill>
                <a:prstClr val="black"/>
              </a:solidFill>
            </a:endParaRPr>
          </a:p>
        </p:txBody>
      </p:sp>
      <p:sp>
        <p:nvSpPr>
          <p:cNvPr id="55" name="Anillo 54"/>
          <p:cNvSpPr/>
          <p:nvPr/>
        </p:nvSpPr>
        <p:spPr>
          <a:xfrm>
            <a:off x="5715000" y="2133600"/>
            <a:ext cx="838200" cy="838200"/>
          </a:xfrm>
          <a:prstGeom prst="donut">
            <a:avLst>
              <a:gd name="adj" fmla="val 8932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>
              <a:solidFill>
                <a:prstClr val="black"/>
              </a:solidFill>
            </a:endParaRPr>
          </a:p>
        </p:txBody>
      </p:sp>
      <p:cxnSp>
        <p:nvCxnSpPr>
          <p:cNvPr id="57" name="Forma 56"/>
          <p:cNvCxnSpPr>
            <a:cxnSpLocks noChangeShapeType="1"/>
          </p:cNvCxnSpPr>
          <p:nvPr/>
        </p:nvCxnSpPr>
        <p:spPr bwMode="auto">
          <a:xfrm rot="5400000" flipH="1" flipV="1">
            <a:off x="4634706" y="2420144"/>
            <a:ext cx="947738" cy="450850"/>
          </a:xfrm>
          <a:prstGeom prst="bentConnector2">
            <a:avLst/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" name="CuadroTexto 57"/>
          <p:cNvSpPr txBox="1">
            <a:spLocks noChangeArrowheads="1"/>
          </p:cNvSpPr>
          <p:nvPr/>
        </p:nvSpPr>
        <p:spPr bwMode="auto">
          <a:xfrm>
            <a:off x="4876800" y="1600200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1800">
                <a:solidFill>
                  <a:prstClr val="black"/>
                </a:solidFill>
                <a:latin typeface="Calibri" charset="0"/>
              </a:rPr>
              <a:t>BSSC</a:t>
            </a:r>
          </a:p>
        </p:txBody>
      </p:sp>
      <p:sp>
        <p:nvSpPr>
          <p:cNvPr id="59" name="CuadroTexto 58"/>
          <p:cNvSpPr txBox="1">
            <a:spLocks noChangeArrowheads="1"/>
          </p:cNvSpPr>
          <p:nvPr/>
        </p:nvSpPr>
        <p:spPr bwMode="auto">
          <a:xfrm>
            <a:off x="6705600" y="1600200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1800">
                <a:solidFill>
                  <a:prstClr val="black"/>
                </a:solidFill>
                <a:latin typeface="Calibri" charset="0"/>
              </a:rPr>
              <a:t>Nucl.</a:t>
            </a:r>
          </a:p>
        </p:txBody>
      </p:sp>
      <p:sp>
        <p:nvSpPr>
          <p:cNvPr id="60" name="CuadroTexto 59"/>
          <p:cNvSpPr txBox="1">
            <a:spLocks noChangeArrowheads="1"/>
          </p:cNvSpPr>
          <p:nvPr/>
        </p:nvSpPr>
        <p:spPr bwMode="auto">
          <a:xfrm>
            <a:off x="6477000" y="2590800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1800">
                <a:solidFill>
                  <a:prstClr val="black"/>
                </a:solidFill>
                <a:latin typeface="Calibri" charset="0"/>
              </a:rPr>
              <a:t>Estasia</a:t>
            </a:r>
          </a:p>
        </p:txBody>
      </p:sp>
      <p:cxnSp>
        <p:nvCxnSpPr>
          <p:cNvPr id="62" name="Conector recto de flecha 61"/>
          <p:cNvCxnSpPr>
            <a:cxnSpLocks noChangeShapeType="1"/>
          </p:cNvCxnSpPr>
          <p:nvPr/>
        </p:nvCxnSpPr>
        <p:spPr bwMode="auto">
          <a:xfrm>
            <a:off x="9220200" y="3581400"/>
            <a:ext cx="228600" cy="158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3" name="Imagen 62" descr="Screen Shot 2016-07-18 at 8.50.36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0" t="34056" r="24097" b="16611"/>
          <a:stretch>
            <a:fillRect/>
          </a:stretch>
        </p:blipFill>
        <p:spPr bwMode="auto">
          <a:xfrm>
            <a:off x="7910513" y="1447800"/>
            <a:ext cx="15049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2" name="Imagen 64" descr="Screen Shot 2016-07-18 at 4.25.45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152400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5845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409"/>
    </mc:Choice>
    <mc:Fallback>
      <p:transition spd="slow" advTm="89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31" grpId="0"/>
      <p:bldP spid="32" grpId="0"/>
      <p:bldP spid="36" grpId="0"/>
      <p:bldP spid="58" grpId="0"/>
      <p:bldP spid="59" grpId="0"/>
      <p:bldP spid="6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1981200" y="485800"/>
            <a:ext cx="8229600" cy="1143000"/>
          </a:xfrm>
        </p:spPr>
        <p:txBody>
          <a:bodyPr/>
          <a:lstStyle/>
          <a:p>
            <a:r>
              <a:rPr lang="es-CL" dirty="0" smtClean="0"/>
              <a:t>Objetivos</a:t>
            </a:r>
            <a:endParaRPr lang="es-ES" dirty="0" smtClean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1981200" y="1837316"/>
          <a:ext cx="8229600" cy="4472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2235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66"/>
    </mc:Choice>
    <mc:Fallback>
      <p:transition spd="slow" advTm="11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4">
                                            <p:graphicEl>
                                              <a:dgm id="{64D2CB08-1D64-44DD-8DDE-C9BB44F57F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64D2CB08-1D64-44DD-8DDE-C9BB44F57F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64D2CB08-1D64-44DD-8DDE-C9BB44F57F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64D2CB08-1D64-44DD-8DDE-C9BB44F57F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87FD8185-8F82-4DD1-9C30-CCB3992739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graphicEl>
                                              <a:dgm id="{87FD8185-8F82-4DD1-9C30-CCB3992739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87FD8185-8F82-4DD1-9C30-CCB3992739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87FD8185-8F82-4DD1-9C30-CCB3992739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A442EEAB-F727-410C-832B-8F2101242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A442EEAB-F727-410C-832B-8F2101242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A442EEAB-F727-410C-832B-8F2101242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A442EEAB-F727-410C-832B-8F2101242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52D79F86-3115-42C1-8216-990FC7A08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52D79F86-3115-42C1-8216-990FC7A08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52D79F86-3115-42C1-8216-990FC7A08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52D79F86-3115-42C1-8216-990FC7A08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7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4">
                                            <p:graphicEl>
                                              <a:dgm id="{794D28B4-6B74-4C38-9C02-C19C8EE326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4">
                                            <p:graphicEl>
                                              <a:dgm id="{794D28B4-6B74-4C38-9C02-C19C8EE326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7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4">
                                            <p:graphicEl>
                                              <a:dgm id="{3316BB19-15EC-45C0-B131-C3DCD9B07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4">
                                            <p:graphicEl>
                                              <a:dgm id="{3316BB19-15EC-45C0-B131-C3DCD9B07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4" grpId="0">
        <p:bldSub>
          <a:bldDgm/>
        </p:bldSub>
      </p:bldGraphic>
      <p:bldGraphic spid="4" grpId="1">
        <p:bldSub>
          <a:bldDgm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629816"/>
            <a:ext cx="8229600" cy="1143000"/>
          </a:xfrm>
        </p:spPr>
        <p:txBody>
          <a:bodyPr/>
          <a:lstStyle/>
          <a:p>
            <a:r>
              <a:rPr lang="es-CL" dirty="0" smtClean="0"/>
              <a:t>Evaluacion en Post Operatorio</a:t>
            </a:r>
            <a:endParaRPr lang="es-ES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</p:nvPr>
        </p:nvGraphicFramePr>
        <p:xfrm>
          <a:off x="1981200" y="1772816"/>
          <a:ext cx="8229600" cy="4614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4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1"/>
    </mc:Choice>
    <mc:Fallback>
      <p:transition spd="slow" advTm="3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692696"/>
            <a:ext cx="8229600" cy="1143000"/>
          </a:xfrm>
        </p:spPr>
        <p:txBody>
          <a:bodyPr/>
          <a:lstStyle/>
          <a:p>
            <a:r>
              <a:rPr lang="es-CL" dirty="0" smtClean="0"/>
              <a:t>Evaluación Post. Op. en S.U.</a:t>
            </a:r>
            <a:endParaRPr lang="es-ES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</p:nvPr>
        </p:nvGraphicFramePr>
        <p:xfrm>
          <a:off x="1981200" y="1855366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2738414" y="2629441"/>
            <a:ext cx="7286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s-CL" sz="160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Dolor transfixiante, icterica. </a:t>
            </a:r>
            <a:endParaRPr lang="es-ES" sz="1600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666976" y="4890646"/>
            <a:ext cx="7286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s-CL" sz="160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Clínica potencialmente similar a 1 y 2</a:t>
            </a:r>
            <a:endParaRPr lang="es-ES" sz="1600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738414" y="3774239"/>
            <a:ext cx="7286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s-CL" sz="160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Temporalidad, tumor intrabd, dolor sordo, +/- icterica V/S abdomen en tabla </a:t>
            </a:r>
            <a:endParaRPr lang="es-ES" sz="1600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666976" y="5970766"/>
            <a:ext cx="7286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s-CL" sz="160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Dolor, sepsis</a:t>
            </a:r>
            <a:endParaRPr lang="es-ES" sz="1600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2852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062"/>
    </mc:Choice>
    <mc:Fallback>
      <p:transition spd="slow" advTm="116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3200"/>
            <a:ext cx="8229600" cy="1143000"/>
          </a:xfrm>
          <a:ln>
            <a:miter lim="800000"/>
            <a:headEnd/>
            <a:tailEnd/>
          </a:ln>
          <a:effectLst>
            <a:glow rad="228600">
              <a:schemeClr val="accent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>
            <a:prstTxWarp prst="textPlain">
              <a:avLst/>
            </a:prstTxWarp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dirty="0" smtClean="0"/>
              <a:t>PATOLOGIA BILIAR BENIGNA</a:t>
            </a:r>
            <a:endParaRPr lang="es-ES_tradnl" dirty="0"/>
          </a:p>
        </p:txBody>
      </p:sp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29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7"/>
    </mc:Choice>
    <mc:Fallback>
      <p:transition spd="slow" advTm="4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L" altLang="en-US">
                <a:ea typeface="ＭＳ Ｐゴシック" charset="-128"/>
              </a:rPr>
              <a:t>Nómina</a:t>
            </a:r>
          </a:p>
        </p:txBody>
      </p:sp>
      <p:sp>
        <p:nvSpPr>
          <p:cNvPr id="21507" name="3 CuadroTexto"/>
          <p:cNvSpPr txBox="1">
            <a:spLocks noChangeArrowheads="1"/>
          </p:cNvSpPr>
          <p:nvPr/>
        </p:nvSpPr>
        <p:spPr bwMode="auto">
          <a:xfrm>
            <a:off x="3343275" y="2244725"/>
            <a:ext cx="17145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s-CL" altLang="en-US" sz="1800">
                <a:solidFill>
                  <a:prstClr val="black"/>
                </a:solidFill>
                <a:latin typeface="Calibri" charset="0"/>
              </a:rPr>
              <a:t>Heptolitiasis</a:t>
            </a:r>
          </a:p>
          <a:p>
            <a:pPr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s-CL" altLang="en-US" sz="1800">
                <a:solidFill>
                  <a:prstClr val="black"/>
                </a:solidFill>
                <a:latin typeface="Calibri" charset="0"/>
              </a:rPr>
              <a:t>Hepáticolitiasis</a:t>
            </a:r>
          </a:p>
          <a:p>
            <a:pPr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s-CL" altLang="en-US" sz="1800">
                <a:solidFill>
                  <a:prstClr val="black"/>
                </a:solidFill>
                <a:latin typeface="Calibri" charset="0"/>
              </a:rPr>
              <a:t>Colecistolitiasis</a:t>
            </a:r>
          </a:p>
          <a:p>
            <a:pPr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s-CL" altLang="en-US" sz="1800">
                <a:solidFill>
                  <a:prstClr val="black"/>
                </a:solidFill>
                <a:latin typeface="Calibri" charset="0"/>
              </a:rPr>
              <a:t>Cisticolitiasis</a:t>
            </a:r>
          </a:p>
          <a:p>
            <a:pPr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s-CL" altLang="en-US" sz="1800">
                <a:solidFill>
                  <a:prstClr val="black"/>
                </a:solidFill>
                <a:latin typeface="Calibri" charset="0"/>
              </a:rPr>
              <a:t>Colédocolitiasis</a:t>
            </a:r>
          </a:p>
        </p:txBody>
      </p:sp>
      <p:sp>
        <p:nvSpPr>
          <p:cNvPr id="21508" name="4 CuadroTexto"/>
          <p:cNvSpPr txBox="1">
            <a:spLocks noChangeArrowheads="1"/>
          </p:cNvSpPr>
          <p:nvPr/>
        </p:nvSpPr>
        <p:spPr bwMode="auto">
          <a:xfrm>
            <a:off x="1666875" y="3571875"/>
            <a:ext cx="1176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CL" altLang="en-US" sz="1800">
                <a:solidFill>
                  <a:prstClr val="black"/>
                </a:solidFill>
                <a:latin typeface="Calibri" charset="0"/>
              </a:rPr>
              <a:t>Colelitiasis</a:t>
            </a:r>
          </a:p>
        </p:txBody>
      </p:sp>
      <p:sp>
        <p:nvSpPr>
          <p:cNvPr id="6" name="5 Abrir llave"/>
          <p:cNvSpPr/>
          <p:nvPr/>
        </p:nvSpPr>
        <p:spPr>
          <a:xfrm>
            <a:off x="2986089" y="2500313"/>
            <a:ext cx="428625" cy="250031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CL">
              <a:solidFill>
                <a:prstClr val="black"/>
              </a:solidFill>
            </a:endParaRPr>
          </a:p>
        </p:txBody>
      </p:sp>
      <p:pic>
        <p:nvPicPr>
          <p:cNvPr id="215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6" t="34375" r="50549" b="13867"/>
          <a:stretch>
            <a:fillRect/>
          </a:stretch>
        </p:blipFill>
        <p:spPr bwMode="auto">
          <a:xfrm>
            <a:off x="5524501" y="1714500"/>
            <a:ext cx="4786313" cy="42989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Imagen 6" descr="Screen Shot 2016-07-18 at 4.25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152400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AutoShape 9" descr="Mostrando IMG_9006.JPG"/>
          <p:cNvSpPr>
            <a:spLocks noChangeAspect="1" noChangeArrowheads="1"/>
          </p:cNvSpPr>
          <p:nvPr/>
        </p:nvSpPr>
        <p:spPr bwMode="auto">
          <a:xfrm>
            <a:off x="1700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altLang="en-US" sz="1800">
              <a:solidFill>
                <a:prstClr val="black"/>
              </a:solidFill>
            </a:endParaRPr>
          </a:p>
        </p:txBody>
      </p:sp>
      <p:sp>
        <p:nvSpPr>
          <p:cNvPr id="21513" name="AutoShape 11" descr="Mostrando IMG_9006.JPG"/>
          <p:cNvSpPr>
            <a:spLocks noChangeAspect="1" noChangeArrowheads="1"/>
          </p:cNvSpPr>
          <p:nvPr/>
        </p:nvSpPr>
        <p:spPr bwMode="auto">
          <a:xfrm>
            <a:off x="1700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altLang="en-US" sz="1800">
              <a:solidFill>
                <a:prstClr val="black"/>
              </a:solidFill>
            </a:endParaRPr>
          </a:p>
        </p:txBody>
      </p:sp>
      <p:pic>
        <p:nvPicPr>
          <p:cNvPr id="21514" name="Picture 12" descr="C:\Users\FELLOW~1\AppData\Local\Temp\Rar$DR00.739\IMG_900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96000"/>
            <a:ext cx="5181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91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34"/>
    </mc:Choice>
    <mc:Fallback>
      <p:transition spd="slow" advTm="54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L" altLang="en-US">
                <a:ea typeface="ＭＳ Ｐゴシック" charset="-128"/>
              </a:rPr>
              <a:t>Epidemiología</a:t>
            </a:r>
          </a:p>
        </p:txBody>
      </p:sp>
      <p:sp>
        <p:nvSpPr>
          <p:cNvPr id="2253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s-CL" altLang="en-US">
                <a:ea typeface="ＭＳ Ｐゴシック" charset="-128"/>
              </a:rPr>
              <a:t>30% de la población Chilena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s-CL" altLang="en-US">
                <a:ea typeface="ＭＳ Ｐゴシック" charset="-128"/>
              </a:rPr>
              <a:t>	50% mujeres mayores de 50 años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s-CL" altLang="en-US">
              <a:ea typeface="ＭＳ Ｐゴシック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s-CL" altLang="en-US">
                <a:ea typeface="ＭＳ Ｐゴシック" charset="-128"/>
              </a:rPr>
              <a:t>70-80% asintomáticos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s-CL" altLang="en-US">
              <a:ea typeface="ＭＳ Ｐゴシック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s-CL" altLang="en-US">
                <a:ea typeface="ＭＳ Ｐゴシック" charset="-128"/>
              </a:rPr>
              <a:t>0.3 – 0.5% / año de conversión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s-CL" altLang="en-US">
              <a:ea typeface="ＭＳ Ｐゴシック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s-CL" altLang="en-US">
                <a:ea typeface="ＭＳ Ｐゴシック" charset="-128"/>
              </a:rPr>
              <a:t>50% de complicaciones en 10 años</a:t>
            </a:r>
          </a:p>
        </p:txBody>
      </p:sp>
      <p:pic>
        <p:nvPicPr>
          <p:cNvPr id="22532" name="Imagen 3" descr="Screen Shot 2016-07-18 at 4.25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152400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ángulo 4"/>
          <p:cNvSpPr>
            <a:spLocks noChangeArrowheads="1"/>
          </p:cNvSpPr>
          <p:nvPr/>
        </p:nvSpPr>
        <p:spPr bwMode="auto">
          <a:xfrm>
            <a:off x="7019925" y="6211888"/>
            <a:ext cx="36909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1800">
                <a:solidFill>
                  <a:prstClr val="black"/>
                </a:solidFill>
              </a:rPr>
              <a:t>Rev Méd Chil 1996; 124: 1219-24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1800">
                <a:solidFill>
                  <a:prstClr val="black"/>
                </a:solidFill>
              </a:rPr>
              <a:t>Rev Chil Cir 2008;60: 379-86.</a:t>
            </a:r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41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98"/>
    </mc:Choice>
    <mc:Fallback>
      <p:transition spd="slow" advTm="41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n-US">
                <a:ea typeface="ＭＳ Ｐゴシック" charset="-128"/>
              </a:rPr>
              <a:t>Factores de Riesgo</a:t>
            </a:r>
          </a:p>
        </p:txBody>
      </p:sp>
      <p:sp>
        <p:nvSpPr>
          <p:cNvPr id="23555" name="Marcador de contenido 2"/>
          <p:cNvSpPr>
            <a:spLocks noGrp="1"/>
          </p:cNvSpPr>
          <p:nvPr>
            <p:ph idx="1"/>
          </p:nvPr>
        </p:nvSpPr>
        <p:spPr>
          <a:xfrm>
            <a:off x="1881188" y="1831976"/>
            <a:ext cx="4114800" cy="4525963"/>
          </a:xfrm>
        </p:spPr>
        <p:txBody>
          <a:bodyPr/>
          <a:lstStyle/>
          <a:p>
            <a:pPr eaLnBrk="1" hangingPunct="1">
              <a:spcAft>
                <a:spcPts val="1200"/>
              </a:spcAft>
              <a:buNone/>
            </a:pPr>
            <a:r>
              <a:rPr lang="es-CL" altLang="en-US" sz="2400" b="1">
                <a:ea typeface="ＭＳ Ｐゴシック" charset="-128"/>
              </a:rPr>
              <a:t>No modificables</a:t>
            </a:r>
          </a:p>
          <a:p>
            <a:pPr eaLnBrk="1" hangingPunct="1">
              <a:spcAft>
                <a:spcPts val="1200"/>
              </a:spcAft>
            </a:pPr>
            <a:r>
              <a:rPr lang="es-CL" altLang="en-US" sz="2400">
                <a:ea typeface="ＭＳ Ｐゴシック" charset="-128"/>
              </a:rPr>
              <a:t>Edad</a:t>
            </a:r>
          </a:p>
          <a:p>
            <a:pPr eaLnBrk="1" hangingPunct="1">
              <a:spcAft>
                <a:spcPts val="1200"/>
              </a:spcAft>
            </a:pPr>
            <a:r>
              <a:rPr lang="es-CL" altLang="en-US" sz="2400">
                <a:ea typeface="ＭＳ Ｐゴシック" charset="-128"/>
              </a:rPr>
              <a:t>Sexo Femenino</a:t>
            </a:r>
          </a:p>
          <a:p>
            <a:pPr eaLnBrk="1" hangingPunct="1">
              <a:spcAft>
                <a:spcPts val="1200"/>
              </a:spcAft>
            </a:pPr>
            <a:r>
              <a:rPr lang="es-CL" altLang="en-US" sz="2400">
                <a:ea typeface="ＭＳ Ｐゴシック" charset="-128"/>
              </a:rPr>
              <a:t>Genético / Raciales</a:t>
            </a:r>
          </a:p>
        </p:txBody>
      </p:sp>
      <p:pic>
        <p:nvPicPr>
          <p:cNvPr id="23556" name="Imagen 6" descr="Screen Shot 2016-07-18 at 4.25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152400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Marcador de contenido 2"/>
          <p:cNvSpPr txBox="1">
            <a:spLocks/>
          </p:cNvSpPr>
          <p:nvPr/>
        </p:nvSpPr>
        <p:spPr bwMode="auto">
          <a:xfrm>
            <a:off x="6238875" y="1831976"/>
            <a:ext cx="4114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ts val="1200"/>
              </a:spcAft>
            </a:pPr>
            <a:r>
              <a:rPr lang="es-CL" altLang="en-US" b="1">
                <a:solidFill>
                  <a:prstClr val="black"/>
                </a:solidFill>
                <a:latin typeface="Calibri" charset="0"/>
              </a:rPr>
              <a:t>Potencialmente Modificables</a:t>
            </a:r>
          </a:p>
          <a:p>
            <a:pPr eaLnBrk="1" fontAlgn="base" hangingPunct="1">
              <a:spcBef>
                <a:spcPct val="200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s-CL" altLang="en-US">
                <a:solidFill>
                  <a:prstClr val="black"/>
                </a:solidFill>
                <a:latin typeface="Calibri" charset="0"/>
              </a:rPr>
              <a:t>Obesidad</a:t>
            </a:r>
          </a:p>
          <a:p>
            <a:pPr eaLnBrk="1" fontAlgn="base" hangingPunct="1">
              <a:spcBef>
                <a:spcPct val="200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s-CL" altLang="en-US">
                <a:solidFill>
                  <a:prstClr val="black"/>
                </a:solidFill>
                <a:latin typeface="Calibri" charset="0"/>
              </a:rPr>
              <a:t>Embarazo</a:t>
            </a:r>
          </a:p>
          <a:p>
            <a:pPr eaLnBrk="1" fontAlgn="base" hangingPunct="1">
              <a:spcBef>
                <a:spcPct val="200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s-CL" altLang="en-US">
                <a:solidFill>
                  <a:prstClr val="black"/>
                </a:solidFill>
                <a:latin typeface="Calibri" charset="0"/>
              </a:rPr>
              <a:t>Clofibrato</a:t>
            </a:r>
          </a:p>
          <a:p>
            <a:pPr eaLnBrk="1" fontAlgn="base" hangingPunct="1">
              <a:spcBef>
                <a:spcPct val="200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s-CL" altLang="en-US">
                <a:solidFill>
                  <a:prstClr val="black"/>
                </a:solidFill>
                <a:latin typeface="Calibri" charset="0"/>
              </a:rPr>
              <a:t>Estrógenos y ACO</a:t>
            </a:r>
          </a:p>
          <a:p>
            <a:pPr eaLnBrk="1" fontAlgn="base" hangingPunct="1">
              <a:spcBef>
                <a:spcPct val="20000"/>
              </a:spcBef>
              <a:spcAft>
                <a:spcPts val="1200"/>
              </a:spcAft>
              <a:buFont typeface="Arial" charset="0"/>
              <a:buChar char="•"/>
            </a:pPr>
            <a:endParaRPr lang="es-CL" altLang="en-US">
              <a:solidFill>
                <a:prstClr val="black"/>
              </a:solidFill>
              <a:latin typeface="Calibri" charset="0"/>
            </a:endParaRPr>
          </a:p>
          <a:p>
            <a:pPr eaLnBrk="1" fontAlgn="base" hangingPunct="1">
              <a:spcBef>
                <a:spcPct val="20000"/>
              </a:spcBef>
              <a:spcAft>
                <a:spcPts val="1200"/>
              </a:spcAft>
            </a:pPr>
            <a:r>
              <a:rPr lang="es-CL" altLang="en-US">
                <a:solidFill>
                  <a:prstClr val="black"/>
                </a:solidFill>
                <a:latin typeface="Calibri" charset="0"/>
              </a:rPr>
              <a:t>No concluyentes:</a:t>
            </a:r>
          </a:p>
          <a:p>
            <a:pPr eaLnBrk="1" fontAlgn="base" hangingPunct="1">
              <a:spcBef>
                <a:spcPct val="200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s-CL" altLang="en-US">
                <a:solidFill>
                  <a:prstClr val="black"/>
                </a:solidFill>
                <a:latin typeface="Calibri" charset="0"/>
              </a:rPr>
              <a:t>DLP, DM2, Dieta</a:t>
            </a:r>
            <a:endParaRPr lang="es-ES_tradnl" altLang="en-US">
              <a:solidFill>
                <a:prstClr val="black"/>
              </a:solidFill>
              <a:latin typeface="Calibri" charset="0"/>
            </a:endParaRPr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38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63"/>
    </mc:Choice>
    <mc:Fallback>
      <p:transition spd="slow" advTm="24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L" altLang="en-US">
                <a:ea typeface="ＭＳ Ｐゴシック" charset="-128"/>
              </a:rPr>
              <a:t>Presentación</a:t>
            </a:r>
          </a:p>
        </p:txBody>
      </p:sp>
      <p:sp>
        <p:nvSpPr>
          <p:cNvPr id="24580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CL" altLang="en-US">
                <a:ea typeface="ＭＳ Ｐゴシック" charset="-128"/>
              </a:rPr>
              <a:t>Cólico Biliar</a:t>
            </a:r>
          </a:p>
          <a:p>
            <a:pPr eaLnBrk="1" hangingPunct="1"/>
            <a:endParaRPr lang="es-CL" altLang="en-US">
              <a:ea typeface="ＭＳ Ｐゴシック" charset="-128"/>
            </a:endParaRPr>
          </a:p>
        </p:txBody>
      </p:sp>
      <p:sp>
        <p:nvSpPr>
          <p:cNvPr id="24581" name="AutoShape 2" descr="https://classconnection.s3.amazonaws.com/686/flashcards/3542686/png/screen_shot_2013-10-21_at_13831_pm-141DC4FE068615331E1.p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altLang="en-US" sz="1800">
              <a:solidFill>
                <a:prstClr val="black"/>
              </a:solidFill>
              <a:latin typeface="Calibri" charset="0"/>
            </a:endParaRPr>
          </a:p>
        </p:txBody>
      </p:sp>
      <p:pic>
        <p:nvPicPr>
          <p:cNvPr id="2458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5" t="25391" r="74194" b="47266"/>
          <a:stretch>
            <a:fillRect/>
          </a:stretch>
        </p:blipFill>
        <p:spPr bwMode="auto">
          <a:xfrm>
            <a:off x="2286000" y="2667000"/>
            <a:ext cx="1982788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78" name="Gráfico 7"/>
          <p:cNvGraphicFramePr>
            <a:graphicFrameLocks/>
          </p:cNvGraphicFramePr>
          <p:nvPr/>
        </p:nvGraphicFramePr>
        <p:xfrm>
          <a:off x="4572000" y="2286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r:id="rId6" imgW="6095496" imgH="4065696" progId="Excel.Chart.8">
                  <p:embed/>
                </p:oleObj>
              </mc:Choice>
              <mc:Fallback>
                <p:oleObj r:id="rId6" imgW="6095496" imgH="4065696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286000"/>
                        <a:ext cx="6096000" cy="406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brir llave 9"/>
          <p:cNvSpPr>
            <a:spLocks/>
          </p:cNvSpPr>
          <p:nvPr/>
        </p:nvSpPr>
        <p:spPr bwMode="auto">
          <a:xfrm rot="-4627215">
            <a:off x="6021389" y="4178301"/>
            <a:ext cx="509587" cy="1858963"/>
          </a:xfrm>
          <a:prstGeom prst="leftBrace">
            <a:avLst>
              <a:gd name="adj1" fmla="val 8326"/>
              <a:gd name="adj2" fmla="val 50000"/>
            </a:avLst>
          </a:prstGeom>
          <a:noFill/>
          <a:ln w="25400">
            <a:solidFill>
              <a:srgbClr val="7F7F7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altLang="en-US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24584" name="CuadroTexto 12"/>
          <p:cNvSpPr txBox="1">
            <a:spLocks noChangeArrowheads="1"/>
          </p:cNvSpPr>
          <p:nvPr/>
        </p:nvSpPr>
        <p:spPr bwMode="auto">
          <a:xfrm>
            <a:off x="5638800" y="541020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1800">
                <a:solidFill>
                  <a:prstClr val="black"/>
                </a:solidFill>
                <a:latin typeface="Calibri" charset="0"/>
              </a:rPr>
              <a:t>Min – Hrs.</a:t>
            </a:r>
          </a:p>
        </p:txBody>
      </p:sp>
      <p:sp>
        <p:nvSpPr>
          <p:cNvPr id="24585" name="CuadroTexto 13"/>
          <p:cNvSpPr txBox="1">
            <a:spLocks noChangeArrowheads="1"/>
          </p:cNvSpPr>
          <p:nvPr/>
        </p:nvSpPr>
        <p:spPr bwMode="auto">
          <a:xfrm>
            <a:off x="4648200" y="2297114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1800">
                <a:solidFill>
                  <a:prstClr val="black"/>
                </a:solidFill>
                <a:latin typeface="Calibri" charset="0"/>
              </a:rPr>
              <a:t>EVA</a:t>
            </a:r>
          </a:p>
        </p:txBody>
      </p:sp>
      <p:pic>
        <p:nvPicPr>
          <p:cNvPr id="24586" name="Imagen 10" descr="Screen Shot 2016-07-18 at 4.25.45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152400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0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07"/>
    </mc:Choice>
    <mc:Fallback>
      <p:transition spd="slow" advTm="43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L" altLang="en-US">
                <a:ea typeface="ＭＳ Ｐゴシック" charset="-128"/>
              </a:rPr>
              <a:t>Presentación</a:t>
            </a:r>
          </a:p>
        </p:txBody>
      </p:sp>
      <p:sp>
        <p:nvSpPr>
          <p:cNvPr id="2560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CL" altLang="en-US">
                <a:ea typeface="ＭＳ Ｐゴシック" charset="-128"/>
              </a:rPr>
              <a:t>Síndrome Ictérico</a:t>
            </a:r>
          </a:p>
        </p:txBody>
      </p:sp>
      <p:pic>
        <p:nvPicPr>
          <p:cNvPr id="25635" name="Imagen 24" descr="Screen Shot 2016-07-18 at 4.25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152400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cirugiadocente.com/wp-content/uploads/2016/12/IMG_086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2857"/>
            <a:ext cx="9179928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6" descr="C:\Users\FELLOW~1\AppData\Local\Temp\Rar$DR03.618\IMG_900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685" y="671488"/>
            <a:ext cx="2357437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45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783"/>
    </mc:Choice>
    <mc:Fallback>
      <p:transition spd="slow" advTm="67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10|6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9.1|1.4|1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37.1|14.3|2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3.9|12.9|1.9|28.4|13.5|2|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4.6|10.6|14.5|2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1.3|0.1|2.7|0.9|3.3|1.4|2.1|1.5|5.4|1.1|1.2|1.4|3|4|3.2|3.6|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5.3|1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967</Words>
  <Application>Microsoft Macintosh PowerPoint</Application>
  <PresentationFormat>Panorámica</PresentationFormat>
  <Paragraphs>424</Paragraphs>
  <Slides>32</Slides>
  <Notes>3</Notes>
  <HiddenSlides>0</HiddenSlides>
  <MMClips>32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4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2" baseType="lpstr">
      <vt:lpstr>Calibri</vt:lpstr>
      <vt:lpstr>ＭＳ Ｐゴシック</vt:lpstr>
      <vt:lpstr>Times</vt:lpstr>
      <vt:lpstr>Wingdings</vt:lpstr>
      <vt:lpstr>Arial</vt:lpstr>
      <vt:lpstr>1_Tema de Office</vt:lpstr>
      <vt:lpstr>2_Tema de Office</vt:lpstr>
      <vt:lpstr>3_Tema de Office</vt:lpstr>
      <vt:lpstr>4_Tema de Office</vt:lpstr>
      <vt:lpstr>Excel.Chart.8</vt:lpstr>
      <vt:lpstr>Colelitiasis y colédocolitiasis  Estudio y derivación</vt:lpstr>
      <vt:lpstr>Anatomía</vt:lpstr>
      <vt:lpstr>Fisiopatología</vt:lpstr>
      <vt:lpstr>PATOLOGIA BILIAR BENIGNA</vt:lpstr>
      <vt:lpstr>Nómina</vt:lpstr>
      <vt:lpstr>Epidemiología</vt:lpstr>
      <vt:lpstr>Factores de Riesgo</vt:lpstr>
      <vt:lpstr>Presentación</vt:lpstr>
      <vt:lpstr>Presentación</vt:lpstr>
      <vt:lpstr>Estudios de Vía Biliar</vt:lpstr>
      <vt:lpstr>Estudios de Vía Biliar</vt:lpstr>
      <vt:lpstr>Estudios de Vía Biliar</vt:lpstr>
      <vt:lpstr>Estudios de Vía Biliar</vt:lpstr>
      <vt:lpstr>Estudios de Vía Biliar</vt:lpstr>
      <vt:lpstr>Complicaciones</vt:lpstr>
      <vt:lpstr>Complicación Aguda</vt:lpstr>
      <vt:lpstr>Complicación Aguda</vt:lpstr>
      <vt:lpstr>Complicación Aguda</vt:lpstr>
      <vt:lpstr>Complicación Aguda</vt:lpstr>
      <vt:lpstr>Complicación Aguda</vt:lpstr>
      <vt:lpstr>Complicación Crónica Benignas</vt:lpstr>
      <vt:lpstr>Complicación Crónica Benignas</vt:lpstr>
      <vt:lpstr>Complicación Crónica Benignas</vt:lpstr>
      <vt:lpstr>Complicación Crónica Benignas</vt:lpstr>
      <vt:lpstr>Objetivos</vt:lpstr>
      <vt:lpstr>Derivación              Atención</vt:lpstr>
      <vt:lpstr>Derivación              Atención</vt:lpstr>
      <vt:lpstr>Derivación              Atención</vt:lpstr>
      <vt:lpstr>GES</vt:lpstr>
      <vt:lpstr>Objetivos</vt:lpstr>
      <vt:lpstr>Evaluacion en Post Operatorio</vt:lpstr>
      <vt:lpstr>Evaluación Post. Op. en S.U.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Colelitiasis y colédocolitiasis  Estudio y derivación</dc:title>
  <dc:creator>Manuel Figueroa</dc:creator>
  <cp:lastModifiedBy>Manuel Figueroa</cp:lastModifiedBy>
  <cp:revision>6</cp:revision>
  <dcterms:created xsi:type="dcterms:W3CDTF">2018-01-24T15:09:32Z</dcterms:created>
  <dcterms:modified xsi:type="dcterms:W3CDTF">2018-01-24T16:28:56Z</dcterms:modified>
</cp:coreProperties>
</file>